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  <p:sldMasterId id="2147483986" r:id="rId5"/>
    <p:sldMasterId id="2147484001" r:id="rId6"/>
  </p:sldMasterIdLst>
  <p:notesMasterIdLst>
    <p:notesMasterId r:id="rId31"/>
  </p:notesMasterIdLst>
  <p:handoutMasterIdLst>
    <p:handoutMasterId r:id="rId32"/>
  </p:handoutMasterIdLst>
  <p:sldIdLst>
    <p:sldId id="1499" r:id="rId7"/>
    <p:sldId id="1496" r:id="rId8"/>
    <p:sldId id="1523" r:id="rId9"/>
    <p:sldId id="1540" r:id="rId10"/>
    <p:sldId id="1543" r:id="rId11"/>
    <p:sldId id="1542" r:id="rId12"/>
    <p:sldId id="1550" r:id="rId13"/>
    <p:sldId id="1551" r:id="rId14"/>
    <p:sldId id="1544" r:id="rId15"/>
    <p:sldId id="1545" r:id="rId16"/>
    <p:sldId id="1546" r:id="rId17"/>
    <p:sldId id="1547" r:id="rId18"/>
    <p:sldId id="1549" r:id="rId19"/>
    <p:sldId id="1553" r:id="rId20"/>
    <p:sldId id="1554" r:id="rId21"/>
    <p:sldId id="1535" r:id="rId22"/>
    <p:sldId id="1537" r:id="rId23"/>
    <p:sldId id="1541" r:id="rId24"/>
    <p:sldId id="1534" r:id="rId25"/>
    <p:sldId id="1536" r:id="rId26"/>
    <p:sldId id="1524" r:id="rId27"/>
    <p:sldId id="1538" r:id="rId28"/>
    <p:sldId id="1539" r:id="rId29"/>
    <p:sldId id="1502" r:id="rId30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6C88F7-FC50-2DE2-F7C5-AE2B1FA54CF6}" name="Elizabeth Hammond Delo" initials="ED" userId="S::ehdelo@ucdavis.edu::8288cf1d-daa9-4720-bb58-0861aab5e1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12F30"/>
    <a:srgbClr val="002855"/>
    <a:srgbClr val="008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990C9-DF73-1FA9-B133-E83954782E2E}" v="579" dt="2024-03-11T16:54:42.651"/>
    <p1510:client id="{92B8ED67-6CAE-E57E-53BF-32366CD722FF}" v="6853" dt="2024-03-12T01:55:35.272"/>
    <p1510:client id="{D4E7ED6D-2E80-EA7A-18F8-01EFF20ED84A}" v="1" dt="2024-03-12T15:58:39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microsoft.com/office/2018/10/relationships/authors" Target="authors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Hammond Delo" userId="S::ehdelo@ucdavis.edu::8288cf1d-daa9-4720-bb58-0861aab5e1a3" providerId="AD" clId="Web-{92B8ED67-6CAE-E57E-53BF-32366CD722FF}"/>
    <pc:docChg chg="addSld delSld modSld sldOrd">
      <pc:chgData name="Elizabeth Hammond Delo" userId="S::ehdelo@ucdavis.edu::8288cf1d-daa9-4720-bb58-0861aab5e1a3" providerId="AD" clId="Web-{92B8ED67-6CAE-E57E-53BF-32366CD722FF}" dt="2024-03-12T01:55:34.757" v="5268" actId="20577"/>
      <pc:docMkLst>
        <pc:docMk/>
      </pc:docMkLst>
      <pc:sldChg chg="del">
        <pc:chgData name="Elizabeth Hammond Delo" userId="S::ehdelo@ucdavis.edu::8288cf1d-daa9-4720-bb58-0861aab5e1a3" providerId="AD" clId="Web-{92B8ED67-6CAE-E57E-53BF-32366CD722FF}" dt="2024-03-11T17:25:15.933" v="1330"/>
        <pc:sldMkLst>
          <pc:docMk/>
          <pc:sldMk cId="2701857374" sldId="258"/>
        </pc:sldMkLst>
      </pc:sldChg>
      <pc:sldChg chg="del">
        <pc:chgData name="Elizabeth Hammond Delo" userId="S::ehdelo@ucdavis.edu::8288cf1d-daa9-4720-bb58-0861aab5e1a3" providerId="AD" clId="Web-{92B8ED67-6CAE-E57E-53BF-32366CD722FF}" dt="2024-03-11T17:23:48.258" v="1312"/>
        <pc:sldMkLst>
          <pc:docMk/>
          <pc:sldMk cId="3964591758" sldId="261"/>
        </pc:sldMkLst>
      </pc:sldChg>
      <pc:sldChg chg="del">
        <pc:chgData name="Elizabeth Hammond Delo" userId="S::ehdelo@ucdavis.edu::8288cf1d-daa9-4720-bb58-0861aab5e1a3" providerId="AD" clId="Web-{92B8ED67-6CAE-E57E-53BF-32366CD722FF}" dt="2024-03-11T17:23:49.805" v="1313"/>
        <pc:sldMkLst>
          <pc:docMk/>
          <pc:sldMk cId="470108585" sldId="262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12.728" v="1322"/>
        <pc:sldMkLst>
          <pc:docMk/>
          <pc:sldMk cId="2492355757" sldId="266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12.275" v="1321"/>
        <pc:sldMkLst>
          <pc:docMk/>
          <pc:sldMk cId="2847739860" sldId="267"/>
        </pc:sldMkLst>
      </pc:sldChg>
      <pc:sldChg chg="del">
        <pc:chgData name="Elizabeth Hammond Delo" userId="S::ehdelo@ucdavis.edu::8288cf1d-daa9-4720-bb58-0861aab5e1a3" providerId="AD" clId="Web-{92B8ED67-6CAE-E57E-53BF-32366CD722FF}" dt="2024-03-11T17:23:53.712" v="1314"/>
        <pc:sldMkLst>
          <pc:docMk/>
          <pc:sldMk cId="2352740190" sldId="276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10.634" v="1320"/>
        <pc:sldMkLst>
          <pc:docMk/>
          <pc:sldMk cId="4191086438" sldId="282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09.275" v="1319"/>
        <pc:sldMkLst>
          <pc:docMk/>
          <pc:sldMk cId="418755701" sldId="283"/>
        </pc:sldMkLst>
      </pc:sldChg>
      <pc:sldChg chg="del">
        <pc:chgData name="Elizabeth Hammond Delo" userId="S::ehdelo@ucdavis.edu::8288cf1d-daa9-4720-bb58-0861aab5e1a3" providerId="AD" clId="Web-{92B8ED67-6CAE-E57E-53BF-32366CD722FF}" dt="2024-03-11T17:23:54.243" v="1315"/>
        <pc:sldMkLst>
          <pc:docMk/>
          <pc:sldMk cId="1820486314" sldId="284"/>
        </pc:sldMkLst>
      </pc:sldChg>
      <pc:sldChg chg="del">
        <pc:chgData name="Elizabeth Hammond Delo" userId="S::ehdelo@ucdavis.edu::8288cf1d-daa9-4720-bb58-0861aab5e1a3" providerId="AD" clId="Web-{92B8ED67-6CAE-E57E-53BF-32366CD722FF}" dt="2024-03-11T17:23:57.181" v="1316"/>
        <pc:sldMkLst>
          <pc:docMk/>
          <pc:sldMk cId="3826224518" sldId="285"/>
        </pc:sldMkLst>
      </pc:sldChg>
      <pc:sldChg chg="del">
        <pc:chgData name="Elizabeth Hammond Delo" userId="S::ehdelo@ucdavis.edu::8288cf1d-daa9-4720-bb58-0861aab5e1a3" providerId="AD" clId="Web-{92B8ED67-6CAE-E57E-53BF-32366CD722FF}" dt="2024-03-11T17:23:58.384" v="1317"/>
        <pc:sldMkLst>
          <pc:docMk/>
          <pc:sldMk cId="1690364038" sldId="288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23.931" v="1327"/>
        <pc:sldMkLst>
          <pc:docMk/>
          <pc:sldMk cId="3364857465" sldId="295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25.447" v="1328"/>
        <pc:sldMkLst>
          <pc:docMk/>
          <pc:sldMk cId="1016043880" sldId="296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05.259" v="1318"/>
        <pc:sldMkLst>
          <pc:docMk/>
          <pc:sldMk cId="2076432683" sldId="297"/>
        </pc:sldMkLst>
      </pc:sldChg>
      <pc:sldChg chg="del">
        <pc:chgData name="Elizabeth Hammond Delo" userId="S::ehdelo@ucdavis.edu::8288cf1d-daa9-4720-bb58-0861aab5e1a3" providerId="AD" clId="Web-{92B8ED67-6CAE-E57E-53BF-32366CD722FF}" dt="2024-03-11T16:36:59.165" v="75"/>
        <pc:sldMkLst>
          <pc:docMk/>
          <pc:sldMk cId="1846197182" sldId="1375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19.869" v="1325"/>
        <pc:sldMkLst>
          <pc:docMk/>
          <pc:sldMk cId="4273523648" sldId="1434"/>
        </pc:sldMkLst>
      </pc:sldChg>
      <pc:sldChg chg="modSp ord">
        <pc:chgData name="Elizabeth Hammond Delo" userId="S::ehdelo@ucdavis.edu::8288cf1d-daa9-4720-bb58-0861aab5e1a3" providerId="AD" clId="Web-{92B8ED67-6CAE-E57E-53BF-32366CD722FF}" dt="2024-03-11T17:26:22.185" v="1362"/>
        <pc:sldMkLst>
          <pc:docMk/>
          <pc:sldMk cId="4072157475" sldId="1496"/>
        </pc:sldMkLst>
        <pc:spChg chg="mod">
          <ac:chgData name="Elizabeth Hammond Delo" userId="S::ehdelo@ucdavis.edu::8288cf1d-daa9-4720-bb58-0861aab5e1a3" providerId="AD" clId="Web-{92B8ED67-6CAE-E57E-53BF-32366CD722FF}" dt="2024-03-11T17:26:16.263" v="1361" actId="20577"/>
          <ac:spMkLst>
            <pc:docMk/>
            <pc:sldMk cId="4072157475" sldId="1496"/>
            <ac:spMk id="8" creationId="{B7E3626C-7D98-AB4B-B2B2-70CADFCF44B2}"/>
          </ac:spMkLst>
        </pc:spChg>
      </pc:sldChg>
      <pc:sldChg chg="modSp">
        <pc:chgData name="Elizabeth Hammond Delo" userId="S::ehdelo@ucdavis.edu::8288cf1d-daa9-4720-bb58-0861aab5e1a3" providerId="AD" clId="Web-{92B8ED67-6CAE-E57E-53BF-32366CD722FF}" dt="2024-03-11T16:37:22.759" v="94" actId="20577"/>
        <pc:sldMkLst>
          <pc:docMk/>
          <pc:sldMk cId="28920540" sldId="1499"/>
        </pc:sldMkLst>
        <pc:spChg chg="mod">
          <ac:chgData name="Elizabeth Hammond Delo" userId="S::ehdelo@ucdavis.edu::8288cf1d-daa9-4720-bb58-0861aab5e1a3" providerId="AD" clId="Web-{92B8ED67-6CAE-E57E-53BF-32366CD722FF}" dt="2024-03-11T16:37:22.759" v="94" actId="20577"/>
          <ac:spMkLst>
            <pc:docMk/>
            <pc:sldMk cId="28920540" sldId="1499"/>
            <ac:spMk id="8" creationId="{B7E3626C-7D98-AB4B-B2B2-70CADFCF44B2}"/>
          </ac:spMkLst>
        </pc:spChg>
      </pc:sldChg>
      <pc:sldChg chg="modSp ord">
        <pc:chgData name="Elizabeth Hammond Delo" userId="S::ehdelo@ucdavis.edu::8288cf1d-daa9-4720-bb58-0861aab5e1a3" providerId="AD" clId="Web-{92B8ED67-6CAE-E57E-53BF-32366CD722FF}" dt="2024-03-11T17:56:00.875" v="2005" actId="20577"/>
        <pc:sldMkLst>
          <pc:docMk/>
          <pc:sldMk cId="1226626519" sldId="1502"/>
        </pc:sldMkLst>
        <pc:spChg chg="mod">
          <ac:chgData name="Elizabeth Hammond Delo" userId="S::ehdelo@ucdavis.edu::8288cf1d-daa9-4720-bb58-0861aab5e1a3" providerId="AD" clId="Web-{92B8ED67-6CAE-E57E-53BF-32366CD722FF}" dt="2024-03-11T17:56:00.875" v="2005" actId="20577"/>
          <ac:spMkLst>
            <pc:docMk/>
            <pc:sldMk cId="1226626519" sldId="1502"/>
            <ac:spMk id="2" creationId="{70D5BFFB-95A4-D14F-BE91-7A349FF6F038}"/>
          </ac:spMkLst>
        </pc:spChg>
      </pc:sldChg>
      <pc:sldChg chg="del">
        <pc:chgData name="Elizabeth Hammond Delo" userId="S::ehdelo@ucdavis.edu::8288cf1d-daa9-4720-bb58-0861aab5e1a3" providerId="AD" clId="Web-{92B8ED67-6CAE-E57E-53BF-32366CD722FF}" dt="2024-03-11T17:24:29.619" v="1329"/>
        <pc:sldMkLst>
          <pc:docMk/>
          <pc:sldMk cId="3531614105" sldId="1517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22.166" v="1326"/>
        <pc:sldMkLst>
          <pc:docMk/>
          <pc:sldMk cId="1774721566" sldId="1518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18.025" v="1324"/>
        <pc:sldMkLst>
          <pc:docMk/>
          <pc:sldMk cId="799011767" sldId="1520"/>
        </pc:sldMkLst>
      </pc:sldChg>
      <pc:sldChg chg="del">
        <pc:chgData name="Elizabeth Hammond Delo" userId="S::ehdelo@ucdavis.edu::8288cf1d-daa9-4720-bb58-0861aab5e1a3" providerId="AD" clId="Web-{92B8ED67-6CAE-E57E-53BF-32366CD722FF}" dt="2024-03-11T17:24:13.931" v="1323"/>
        <pc:sldMkLst>
          <pc:docMk/>
          <pc:sldMk cId="316530411" sldId="1521"/>
        </pc:sldMkLst>
      </pc:sldChg>
      <pc:sldChg chg="addSp modSp">
        <pc:chgData name="Elizabeth Hammond Delo" userId="S::ehdelo@ucdavis.edu::8288cf1d-daa9-4720-bb58-0861aab5e1a3" providerId="AD" clId="Web-{92B8ED67-6CAE-E57E-53BF-32366CD722FF}" dt="2024-03-12T01:35:19.868" v="4972" actId="20577"/>
        <pc:sldMkLst>
          <pc:docMk/>
          <pc:sldMk cId="1810701253" sldId="1523"/>
        </pc:sldMkLst>
        <pc:spChg chg="mod">
          <ac:chgData name="Elizabeth Hammond Delo" userId="S::ehdelo@ucdavis.edu::8288cf1d-daa9-4720-bb58-0861aab5e1a3" providerId="AD" clId="Web-{92B8ED67-6CAE-E57E-53BF-32366CD722FF}" dt="2024-03-12T01:35:19.868" v="4972" actId="20577"/>
          <ac:spMkLst>
            <pc:docMk/>
            <pc:sldMk cId="1810701253" sldId="1523"/>
            <ac:spMk id="2" creationId="{1721D505-8C73-3BB2-2DE6-17428001DD42}"/>
          </ac:spMkLst>
        </pc:spChg>
        <pc:picChg chg="add mod">
          <ac:chgData name="Elizabeth Hammond Delo" userId="S::ehdelo@ucdavis.edu::8288cf1d-daa9-4720-bb58-0861aab5e1a3" providerId="AD" clId="Web-{92B8ED67-6CAE-E57E-53BF-32366CD722FF}" dt="2024-03-11T18:53:33.526" v="2924"/>
          <ac:picMkLst>
            <pc:docMk/>
            <pc:sldMk cId="1810701253" sldId="1523"/>
            <ac:picMk id="5" creationId="{09E4F3B9-A668-0A43-41A4-3CEDE860F8DA}"/>
          </ac:picMkLst>
        </pc:picChg>
      </pc:sldChg>
      <pc:sldChg chg="delSp modSp ord">
        <pc:chgData name="Elizabeth Hammond Delo" userId="S::ehdelo@ucdavis.edu::8288cf1d-daa9-4720-bb58-0861aab5e1a3" providerId="AD" clId="Web-{92B8ED67-6CAE-E57E-53BF-32366CD722FF}" dt="2024-03-11T18:06:53.393" v="2145" actId="20577"/>
        <pc:sldMkLst>
          <pc:docMk/>
          <pc:sldMk cId="3678323099" sldId="1524"/>
        </pc:sldMkLst>
        <pc:spChg chg="mod">
          <ac:chgData name="Elizabeth Hammond Delo" userId="S::ehdelo@ucdavis.edu::8288cf1d-daa9-4720-bb58-0861aab5e1a3" providerId="AD" clId="Web-{92B8ED67-6CAE-E57E-53BF-32366CD722FF}" dt="2024-03-11T18:06:53.393" v="2145" actId="20577"/>
          <ac:spMkLst>
            <pc:docMk/>
            <pc:sldMk cId="3678323099" sldId="1524"/>
            <ac:spMk id="2" creationId="{1721D505-8C73-3BB2-2DE6-17428001DD42}"/>
          </ac:spMkLst>
        </pc:spChg>
        <pc:spChg chg="mod">
          <ac:chgData name="Elizabeth Hammond Delo" userId="S::ehdelo@ucdavis.edu::8288cf1d-daa9-4720-bb58-0861aab5e1a3" providerId="AD" clId="Web-{92B8ED67-6CAE-E57E-53BF-32366CD722FF}" dt="2024-03-11T17:29:10.736" v="1402" actId="20577"/>
          <ac:spMkLst>
            <pc:docMk/>
            <pc:sldMk cId="3678323099" sldId="1524"/>
            <ac:spMk id="4" creationId="{D0178AD8-E57C-9497-972A-B54E1F5E2C4C}"/>
          </ac:spMkLst>
        </pc:spChg>
        <pc:picChg chg="del">
          <ac:chgData name="Elizabeth Hammond Delo" userId="S::ehdelo@ucdavis.edu::8288cf1d-daa9-4720-bb58-0861aab5e1a3" providerId="AD" clId="Web-{92B8ED67-6CAE-E57E-53BF-32366CD722FF}" dt="2024-03-11T16:38:37.652" v="191"/>
          <ac:picMkLst>
            <pc:docMk/>
            <pc:sldMk cId="3678323099" sldId="1524"/>
            <ac:picMk id="10" creationId="{B4096C37-0933-BDDA-5BE2-E10179F1AB02}"/>
          </ac:picMkLst>
        </pc:picChg>
      </pc:sldChg>
      <pc:sldChg chg="del">
        <pc:chgData name="Elizabeth Hammond Delo" userId="S::ehdelo@ucdavis.edu::8288cf1d-daa9-4720-bb58-0861aab5e1a3" providerId="AD" clId="Web-{92B8ED67-6CAE-E57E-53BF-32366CD722FF}" dt="2024-03-11T17:23:21.727" v="1310"/>
        <pc:sldMkLst>
          <pc:docMk/>
          <pc:sldMk cId="2611997101" sldId="1527"/>
        </pc:sldMkLst>
      </pc:sldChg>
      <pc:sldChg chg="del">
        <pc:chgData name="Elizabeth Hammond Delo" userId="S::ehdelo@ucdavis.edu::8288cf1d-daa9-4720-bb58-0861aab5e1a3" providerId="AD" clId="Web-{92B8ED67-6CAE-E57E-53BF-32366CD722FF}" dt="2024-03-11T17:23:19.820" v="1309"/>
        <pc:sldMkLst>
          <pc:docMk/>
          <pc:sldMk cId="3049616413" sldId="1530"/>
        </pc:sldMkLst>
      </pc:sldChg>
      <pc:sldChg chg="del">
        <pc:chgData name="Elizabeth Hammond Delo" userId="S::ehdelo@ucdavis.edu::8288cf1d-daa9-4720-bb58-0861aab5e1a3" providerId="AD" clId="Web-{92B8ED67-6CAE-E57E-53BF-32366CD722FF}" dt="2024-03-11T17:26:39.873" v="1363"/>
        <pc:sldMkLst>
          <pc:docMk/>
          <pc:sldMk cId="992710863" sldId="1531"/>
        </pc:sldMkLst>
      </pc:sldChg>
      <pc:sldChg chg="del">
        <pc:chgData name="Elizabeth Hammond Delo" userId="S::ehdelo@ucdavis.edu::8288cf1d-daa9-4720-bb58-0861aab5e1a3" providerId="AD" clId="Web-{92B8ED67-6CAE-E57E-53BF-32366CD722FF}" dt="2024-03-11T17:23:32.008" v="1311"/>
        <pc:sldMkLst>
          <pc:docMk/>
          <pc:sldMk cId="2007817293" sldId="1532"/>
        </pc:sldMkLst>
      </pc:sldChg>
      <pc:sldChg chg="modSp add replId">
        <pc:chgData name="Elizabeth Hammond Delo" userId="S::ehdelo@ucdavis.edu::8288cf1d-daa9-4720-bb58-0861aab5e1a3" providerId="AD" clId="Web-{92B8ED67-6CAE-E57E-53BF-32366CD722FF}" dt="2024-03-11T18:01:36.337" v="2087" actId="20577"/>
        <pc:sldMkLst>
          <pc:docMk/>
          <pc:sldMk cId="2520567174" sldId="1533"/>
        </pc:sldMkLst>
        <pc:spChg chg="mod">
          <ac:chgData name="Elizabeth Hammond Delo" userId="S::ehdelo@ucdavis.edu::8288cf1d-daa9-4720-bb58-0861aab5e1a3" providerId="AD" clId="Web-{92B8ED67-6CAE-E57E-53BF-32366CD722FF}" dt="2024-03-11T18:01:36.337" v="2087" actId="20577"/>
          <ac:spMkLst>
            <pc:docMk/>
            <pc:sldMk cId="2520567174" sldId="1533"/>
            <ac:spMk id="2" creationId="{1721D505-8C73-3BB2-2DE6-17428001DD42}"/>
          </ac:spMkLst>
        </pc:spChg>
      </pc:sldChg>
      <pc:sldChg chg="modSp add replId">
        <pc:chgData name="Elizabeth Hammond Delo" userId="S::ehdelo@ucdavis.edu::8288cf1d-daa9-4720-bb58-0861aab5e1a3" providerId="AD" clId="Web-{92B8ED67-6CAE-E57E-53BF-32366CD722FF}" dt="2024-03-11T18:04:54.218" v="2142" actId="20577"/>
        <pc:sldMkLst>
          <pc:docMk/>
          <pc:sldMk cId="4081296125" sldId="1534"/>
        </pc:sldMkLst>
        <pc:spChg chg="mod">
          <ac:chgData name="Elizabeth Hammond Delo" userId="S::ehdelo@ucdavis.edu::8288cf1d-daa9-4720-bb58-0861aab5e1a3" providerId="AD" clId="Web-{92B8ED67-6CAE-E57E-53BF-32366CD722FF}" dt="2024-03-11T18:04:54.218" v="2142" actId="20577"/>
          <ac:spMkLst>
            <pc:docMk/>
            <pc:sldMk cId="4081296125" sldId="1534"/>
            <ac:spMk id="2" creationId="{1721D505-8C73-3BB2-2DE6-17428001DD42}"/>
          </ac:spMkLst>
        </pc:spChg>
      </pc:sldChg>
      <pc:sldChg chg="modSp add replId">
        <pc:chgData name="Elizabeth Hammond Delo" userId="S::ehdelo@ucdavis.edu::8288cf1d-daa9-4720-bb58-0861aab5e1a3" providerId="AD" clId="Web-{92B8ED67-6CAE-E57E-53BF-32366CD722FF}" dt="2024-03-11T17:26:09.059" v="1359" actId="20577"/>
        <pc:sldMkLst>
          <pc:docMk/>
          <pc:sldMk cId="3740423174" sldId="1535"/>
        </pc:sldMkLst>
        <pc:spChg chg="mod">
          <ac:chgData name="Elizabeth Hammond Delo" userId="S::ehdelo@ucdavis.edu::8288cf1d-daa9-4720-bb58-0861aab5e1a3" providerId="AD" clId="Web-{92B8ED67-6CAE-E57E-53BF-32366CD722FF}" dt="2024-03-11T17:26:09.059" v="1359" actId="20577"/>
          <ac:spMkLst>
            <pc:docMk/>
            <pc:sldMk cId="3740423174" sldId="1535"/>
            <ac:spMk id="8" creationId="{B7E3626C-7D98-AB4B-B2B2-70CADFCF44B2}"/>
          </ac:spMkLst>
        </pc:spChg>
      </pc:sldChg>
      <pc:sldChg chg="modSp add ord replId">
        <pc:chgData name="Elizabeth Hammond Delo" userId="S::ehdelo@ucdavis.edu::8288cf1d-daa9-4720-bb58-0861aab5e1a3" providerId="AD" clId="Web-{92B8ED67-6CAE-E57E-53BF-32366CD722FF}" dt="2024-03-11T17:44:23.262" v="1692" actId="20577"/>
        <pc:sldMkLst>
          <pc:docMk/>
          <pc:sldMk cId="2257615727" sldId="1536"/>
        </pc:sldMkLst>
        <pc:spChg chg="mod">
          <ac:chgData name="Elizabeth Hammond Delo" userId="S::ehdelo@ucdavis.edu::8288cf1d-daa9-4720-bb58-0861aab5e1a3" providerId="AD" clId="Web-{92B8ED67-6CAE-E57E-53BF-32366CD722FF}" dt="2024-03-11T17:44:23.262" v="1692" actId="20577"/>
          <ac:spMkLst>
            <pc:docMk/>
            <pc:sldMk cId="2257615727" sldId="1536"/>
            <ac:spMk id="8" creationId="{B7E3626C-7D98-AB4B-B2B2-70CADFCF44B2}"/>
          </ac:spMkLst>
        </pc:spChg>
      </pc:sldChg>
      <pc:sldChg chg="modSp add replId">
        <pc:chgData name="Elizabeth Hammond Delo" userId="S::ehdelo@ucdavis.edu::8288cf1d-daa9-4720-bb58-0861aab5e1a3" providerId="AD" clId="Web-{92B8ED67-6CAE-E57E-53BF-32366CD722FF}" dt="2024-03-11T18:40:46.289" v="2725" actId="20577"/>
        <pc:sldMkLst>
          <pc:docMk/>
          <pc:sldMk cId="578103706" sldId="1537"/>
        </pc:sldMkLst>
        <pc:spChg chg="mod">
          <ac:chgData name="Elizabeth Hammond Delo" userId="S::ehdelo@ucdavis.edu::8288cf1d-daa9-4720-bb58-0861aab5e1a3" providerId="AD" clId="Web-{92B8ED67-6CAE-E57E-53BF-32366CD722FF}" dt="2024-03-11T18:40:46.289" v="2725" actId="20577"/>
          <ac:spMkLst>
            <pc:docMk/>
            <pc:sldMk cId="578103706" sldId="1537"/>
            <ac:spMk id="2" creationId="{1721D505-8C73-3BB2-2DE6-17428001DD42}"/>
          </ac:spMkLst>
        </pc:spChg>
      </pc:sldChg>
      <pc:sldChg chg="modSp add ord replId">
        <pc:chgData name="Elizabeth Hammond Delo" userId="S::ehdelo@ucdavis.edu::8288cf1d-daa9-4720-bb58-0861aab5e1a3" providerId="AD" clId="Web-{92B8ED67-6CAE-E57E-53BF-32366CD722FF}" dt="2024-03-11T17:45:39.529" v="1728" actId="20577"/>
        <pc:sldMkLst>
          <pc:docMk/>
          <pc:sldMk cId="1337499772" sldId="1538"/>
        </pc:sldMkLst>
        <pc:spChg chg="mod">
          <ac:chgData name="Elizabeth Hammond Delo" userId="S::ehdelo@ucdavis.edu::8288cf1d-daa9-4720-bb58-0861aab5e1a3" providerId="AD" clId="Web-{92B8ED67-6CAE-E57E-53BF-32366CD722FF}" dt="2024-03-11T17:45:39.529" v="1728" actId="20577"/>
          <ac:spMkLst>
            <pc:docMk/>
            <pc:sldMk cId="1337499772" sldId="1538"/>
            <ac:spMk id="8" creationId="{B7E3626C-7D98-AB4B-B2B2-70CADFCF44B2}"/>
          </ac:spMkLst>
        </pc:spChg>
      </pc:sldChg>
      <pc:sldChg chg="modSp add ord replId">
        <pc:chgData name="Elizabeth Hammond Delo" userId="S::ehdelo@ucdavis.edu::8288cf1d-daa9-4720-bb58-0861aab5e1a3" providerId="AD" clId="Web-{92B8ED67-6CAE-E57E-53BF-32366CD722FF}" dt="2024-03-12T01:55:34.757" v="5268" actId="20577"/>
        <pc:sldMkLst>
          <pc:docMk/>
          <pc:sldMk cId="2822229089" sldId="1539"/>
        </pc:sldMkLst>
        <pc:spChg chg="mod">
          <ac:chgData name="Elizabeth Hammond Delo" userId="S::ehdelo@ucdavis.edu::8288cf1d-daa9-4720-bb58-0861aab5e1a3" providerId="AD" clId="Web-{92B8ED67-6CAE-E57E-53BF-32366CD722FF}" dt="2024-03-12T01:55:34.757" v="5268" actId="20577"/>
          <ac:spMkLst>
            <pc:docMk/>
            <pc:sldMk cId="2822229089" sldId="1539"/>
            <ac:spMk id="2" creationId="{1721D505-8C73-3BB2-2DE6-17428001DD42}"/>
          </ac:spMkLst>
        </pc:spChg>
        <pc:spChg chg="mod">
          <ac:chgData name="Elizabeth Hammond Delo" userId="S::ehdelo@ucdavis.edu::8288cf1d-daa9-4720-bb58-0861aab5e1a3" providerId="AD" clId="Web-{92B8ED67-6CAE-E57E-53BF-32366CD722FF}" dt="2024-03-11T17:45:50.186" v="1732" actId="20577"/>
          <ac:spMkLst>
            <pc:docMk/>
            <pc:sldMk cId="2822229089" sldId="1539"/>
            <ac:spMk id="4" creationId="{D0178AD8-E57C-9497-972A-B54E1F5E2C4C}"/>
          </ac:spMkLst>
        </pc:spChg>
      </pc:sldChg>
      <pc:sldChg chg="addSp modSp add replId">
        <pc:chgData name="Elizabeth Hammond Delo" userId="S::ehdelo@ucdavis.edu::8288cf1d-daa9-4720-bb58-0861aab5e1a3" providerId="AD" clId="Web-{92B8ED67-6CAE-E57E-53BF-32366CD722FF}" dt="2024-03-12T00:28:28.724" v="4261" actId="20577"/>
        <pc:sldMkLst>
          <pc:docMk/>
          <pc:sldMk cId="3252523798" sldId="1540"/>
        </pc:sldMkLst>
        <pc:spChg chg="mod">
          <ac:chgData name="Elizabeth Hammond Delo" userId="S::ehdelo@ucdavis.edu::8288cf1d-daa9-4720-bb58-0861aab5e1a3" providerId="AD" clId="Web-{92B8ED67-6CAE-E57E-53BF-32366CD722FF}" dt="2024-03-12T00:28:28.724" v="4261" actId="20577"/>
          <ac:spMkLst>
            <pc:docMk/>
            <pc:sldMk cId="3252523798" sldId="1540"/>
            <ac:spMk id="2" creationId="{1721D505-8C73-3BB2-2DE6-17428001DD42}"/>
          </ac:spMkLst>
        </pc:spChg>
        <pc:picChg chg="add mod">
          <ac:chgData name="Elizabeth Hammond Delo" userId="S::ehdelo@ucdavis.edu::8288cf1d-daa9-4720-bb58-0861aab5e1a3" providerId="AD" clId="Web-{92B8ED67-6CAE-E57E-53BF-32366CD722FF}" dt="2024-03-11T18:55:27.095" v="2937"/>
          <ac:picMkLst>
            <pc:docMk/>
            <pc:sldMk cId="3252523798" sldId="1540"/>
            <ac:picMk id="5" creationId="{D1A38630-216F-28CC-560E-FF0BA7A5111E}"/>
          </ac:picMkLst>
        </pc:picChg>
      </pc:sldChg>
      <pc:sldChg chg="add replId">
        <pc:chgData name="Elizabeth Hammond Delo" userId="S::ehdelo@ucdavis.edu::8288cf1d-daa9-4720-bb58-0861aab5e1a3" providerId="AD" clId="Web-{92B8ED67-6CAE-E57E-53BF-32366CD722FF}" dt="2024-03-11T18:33:41.949" v="2190"/>
        <pc:sldMkLst>
          <pc:docMk/>
          <pc:sldMk cId="2631657340" sldId="1541"/>
        </pc:sldMkLst>
      </pc:sldChg>
      <pc:sldChg chg="modSp add replId">
        <pc:chgData name="Elizabeth Hammond Delo" userId="S::ehdelo@ucdavis.edu::8288cf1d-daa9-4720-bb58-0861aab5e1a3" providerId="AD" clId="Web-{92B8ED67-6CAE-E57E-53BF-32366CD722FF}" dt="2024-03-11T18:57:16.649" v="3012" actId="20577"/>
        <pc:sldMkLst>
          <pc:docMk/>
          <pc:sldMk cId="689872673" sldId="1542"/>
        </pc:sldMkLst>
        <pc:spChg chg="mod">
          <ac:chgData name="Elizabeth Hammond Delo" userId="S::ehdelo@ucdavis.edu::8288cf1d-daa9-4720-bb58-0861aab5e1a3" providerId="AD" clId="Web-{92B8ED67-6CAE-E57E-53BF-32366CD722FF}" dt="2024-03-11T18:57:16.649" v="3012" actId="20577"/>
          <ac:spMkLst>
            <pc:docMk/>
            <pc:sldMk cId="689872673" sldId="1542"/>
            <ac:spMk id="2" creationId="{1721D505-8C73-3BB2-2DE6-17428001DD42}"/>
          </ac:spMkLst>
        </pc:spChg>
      </pc:sldChg>
      <pc:sldChg chg="modSp add replId">
        <pc:chgData name="Elizabeth Hammond Delo" userId="S::ehdelo@ucdavis.edu::8288cf1d-daa9-4720-bb58-0861aab5e1a3" providerId="AD" clId="Web-{92B8ED67-6CAE-E57E-53BF-32366CD722FF}" dt="2024-03-12T01:29:11.593" v="4937" actId="20577"/>
        <pc:sldMkLst>
          <pc:docMk/>
          <pc:sldMk cId="461694258" sldId="1543"/>
        </pc:sldMkLst>
        <pc:spChg chg="mod">
          <ac:chgData name="Elizabeth Hammond Delo" userId="S::ehdelo@ucdavis.edu::8288cf1d-daa9-4720-bb58-0861aab5e1a3" providerId="AD" clId="Web-{92B8ED67-6CAE-E57E-53BF-32366CD722FF}" dt="2024-03-12T01:29:11.593" v="4937" actId="20577"/>
          <ac:spMkLst>
            <pc:docMk/>
            <pc:sldMk cId="461694258" sldId="1543"/>
            <ac:spMk id="2" creationId="{1721D505-8C73-3BB2-2DE6-17428001DD42}"/>
          </ac:spMkLst>
        </pc:spChg>
      </pc:sldChg>
      <pc:sldChg chg="addSp delSp modSp add replId">
        <pc:chgData name="Elizabeth Hammond Delo" userId="S::ehdelo@ucdavis.edu::8288cf1d-daa9-4720-bb58-0861aab5e1a3" providerId="AD" clId="Web-{92B8ED67-6CAE-E57E-53BF-32366CD722FF}" dt="2024-03-12T01:34:49.633" v="4971" actId="14100"/>
        <pc:sldMkLst>
          <pc:docMk/>
          <pc:sldMk cId="759062488" sldId="1544"/>
        </pc:sldMkLst>
        <pc:spChg chg="mod">
          <ac:chgData name="Elizabeth Hammond Delo" userId="S::ehdelo@ucdavis.edu::8288cf1d-daa9-4720-bb58-0861aab5e1a3" providerId="AD" clId="Web-{92B8ED67-6CAE-E57E-53BF-32366CD722FF}" dt="2024-03-11T18:57:26.244" v="3013" actId="20577"/>
          <ac:spMkLst>
            <pc:docMk/>
            <pc:sldMk cId="759062488" sldId="1544"/>
            <ac:spMk id="2" creationId="{1721D505-8C73-3BB2-2DE6-17428001DD42}"/>
          </ac:spMkLst>
        </pc:spChg>
        <pc:picChg chg="add del mod">
          <ac:chgData name="Elizabeth Hammond Delo" userId="S::ehdelo@ucdavis.edu::8288cf1d-daa9-4720-bb58-0861aab5e1a3" providerId="AD" clId="Web-{92B8ED67-6CAE-E57E-53BF-32366CD722FF}" dt="2024-03-12T01:34:49.633" v="4971" actId="14100"/>
          <ac:picMkLst>
            <pc:docMk/>
            <pc:sldMk cId="759062488" sldId="1544"/>
            <ac:picMk id="5" creationId="{8369AF25-287D-C3EF-3964-E711DDF32D92}"/>
          </ac:picMkLst>
        </pc:picChg>
      </pc:sldChg>
      <pc:sldChg chg="modSp add replId">
        <pc:chgData name="Elizabeth Hammond Delo" userId="S::ehdelo@ucdavis.edu::8288cf1d-daa9-4720-bb58-0861aab5e1a3" providerId="AD" clId="Web-{92B8ED67-6CAE-E57E-53BF-32366CD722FF}" dt="2024-03-12T01:38:23.544" v="4988" actId="20577"/>
        <pc:sldMkLst>
          <pc:docMk/>
          <pc:sldMk cId="3643773692" sldId="1545"/>
        </pc:sldMkLst>
        <pc:spChg chg="mod">
          <ac:chgData name="Elizabeth Hammond Delo" userId="S::ehdelo@ucdavis.edu::8288cf1d-daa9-4720-bb58-0861aab5e1a3" providerId="AD" clId="Web-{92B8ED67-6CAE-E57E-53BF-32366CD722FF}" dt="2024-03-12T01:38:23.544" v="4988" actId="20577"/>
          <ac:spMkLst>
            <pc:docMk/>
            <pc:sldMk cId="3643773692" sldId="1545"/>
            <ac:spMk id="2" creationId="{1721D505-8C73-3BB2-2DE6-17428001DD42}"/>
          </ac:spMkLst>
        </pc:spChg>
      </pc:sldChg>
      <pc:sldChg chg="addSp modSp add replId">
        <pc:chgData name="Elizabeth Hammond Delo" userId="S::ehdelo@ucdavis.edu::8288cf1d-daa9-4720-bb58-0861aab5e1a3" providerId="AD" clId="Web-{92B8ED67-6CAE-E57E-53BF-32366CD722FF}" dt="2024-03-12T01:41:56.174" v="5034" actId="20577"/>
        <pc:sldMkLst>
          <pc:docMk/>
          <pc:sldMk cId="703983203" sldId="1546"/>
        </pc:sldMkLst>
        <pc:spChg chg="mod">
          <ac:chgData name="Elizabeth Hammond Delo" userId="S::ehdelo@ucdavis.edu::8288cf1d-daa9-4720-bb58-0861aab5e1a3" providerId="AD" clId="Web-{92B8ED67-6CAE-E57E-53BF-32366CD722FF}" dt="2024-03-11T18:51:29.596" v="2885" actId="20577"/>
          <ac:spMkLst>
            <pc:docMk/>
            <pc:sldMk cId="703983203" sldId="1546"/>
            <ac:spMk id="2" creationId="{1721D505-8C73-3BB2-2DE6-17428001DD42}"/>
          </ac:spMkLst>
        </pc:spChg>
        <pc:spChg chg="add mod">
          <ac:chgData name="Elizabeth Hammond Delo" userId="S::ehdelo@ucdavis.edu::8288cf1d-daa9-4720-bb58-0861aab5e1a3" providerId="AD" clId="Web-{92B8ED67-6CAE-E57E-53BF-32366CD722FF}" dt="2024-03-12T01:41:56.174" v="5034" actId="20577"/>
          <ac:spMkLst>
            <pc:docMk/>
            <pc:sldMk cId="703983203" sldId="1546"/>
            <ac:spMk id="5" creationId="{C5F67A50-B725-44AA-2D67-84875CB00086}"/>
          </ac:spMkLst>
        </pc:spChg>
      </pc:sldChg>
      <pc:sldChg chg="modSp add replId">
        <pc:chgData name="Elizabeth Hammond Delo" userId="S::ehdelo@ucdavis.edu::8288cf1d-daa9-4720-bb58-0861aab5e1a3" providerId="AD" clId="Web-{92B8ED67-6CAE-E57E-53BF-32366CD722FF}" dt="2024-03-12T01:45:36.586" v="5120" actId="20577"/>
        <pc:sldMkLst>
          <pc:docMk/>
          <pc:sldMk cId="3147557277" sldId="1547"/>
        </pc:sldMkLst>
        <pc:spChg chg="mod">
          <ac:chgData name="Elizabeth Hammond Delo" userId="S::ehdelo@ucdavis.edu::8288cf1d-daa9-4720-bb58-0861aab5e1a3" providerId="AD" clId="Web-{92B8ED67-6CAE-E57E-53BF-32366CD722FF}" dt="2024-03-12T01:45:36.586" v="5120" actId="20577"/>
          <ac:spMkLst>
            <pc:docMk/>
            <pc:sldMk cId="3147557277" sldId="1547"/>
            <ac:spMk id="5" creationId="{C5F67A50-B725-44AA-2D67-84875CB00086}"/>
          </ac:spMkLst>
        </pc:spChg>
      </pc:sldChg>
      <pc:sldChg chg="modSp add del replId">
        <pc:chgData name="Elizabeth Hammond Delo" userId="S::ehdelo@ucdavis.edu::8288cf1d-daa9-4720-bb58-0861aab5e1a3" providerId="AD" clId="Web-{92B8ED67-6CAE-E57E-53BF-32366CD722FF}" dt="2024-03-12T00:36:07.002" v="4285"/>
        <pc:sldMkLst>
          <pc:docMk/>
          <pc:sldMk cId="4102815580" sldId="1548"/>
        </pc:sldMkLst>
        <pc:spChg chg="mod">
          <ac:chgData name="Elizabeth Hammond Delo" userId="S::ehdelo@ucdavis.edu::8288cf1d-daa9-4720-bb58-0861aab5e1a3" providerId="AD" clId="Web-{92B8ED67-6CAE-E57E-53BF-32366CD722FF}" dt="2024-03-12T00:36:04.423" v="4284" actId="20577"/>
          <ac:spMkLst>
            <pc:docMk/>
            <pc:sldMk cId="4102815580" sldId="1548"/>
            <ac:spMk id="5" creationId="{C5F67A50-B725-44AA-2D67-84875CB00086}"/>
          </ac:spMkLst>
        </pc:spChg>
      </pc:sldChg>
      <pc:sldChg chg="modSp add replId">
        <pc:chgData name="Elizabeth Hammond Delo" userId="S::ehdelo@ucdavis.edu::8288cf1d-daa9-4720-bb58-0861aab5e1a3" providerId="AD" clId="Web-{92B8ED67-6CAE-E57E-53BF-32366CD722FF}" dt="2024-03-12T01:48:39.184" v="5181" actId="20577"/>
        <pc:sldMkLst>
          <pc:docMk/>
          <pc:sldMk cId="2410254278" sldId="1549"/>
        </pc:sldMkLst>
        <pc:spChg chg="mod">
          <ac:chgData name="Elizabeth Hammond Delo" userId="S::ehdelo@ucdavis.edu::8288cf1d-daa9-4720-bb58-0861aab5e1a3" providerId="AD" clId="Web-{92B8ED67-6CAE-E57E-53BF-32366CD722FF}" dt="2024-03-12T01:48:39.184" v="5181" actId="20577"/>
          <ac:spMkLst>
            <pc:docMk/>
            <pc:sldMk cId="2410254278" sldId="1549"/>
            <ac:spMk id="5" creationId="{C5F67A50-B725-44AA-2D67-84875CB00086}"/>
          </ac:spMkLst>
        </pc:spChg>
      </pc:sldChg>
      <pc:sldChg chg="addSp modSp add replId">
        <pc:chgData name="Elizabeth Hammond Delo" userId="S::ehdelo@ucdavis.edu::8288cf1d-daa9-4720-bb58-0861aab5e1a3" providerId="AD" clId="Web-{92B8ED67-6CAE-E57E-53BF-32366CD722FF}" dt="2024-03-12T01:32:59.021" v="4962" actId="1076"/>
        <pc:sldMkLst>
          <pc:docMk/>
          <pc:sldMk cId="68979440" sldId="1550"/>
        </pc:sldMkLst>
        <pc:spChg chg="mod">
          <ac:chgData name="Elizabeth Hammond Delo" userId="S::ehdelo@ucdavis.edu::8288cf1d-daa9-4720-bb58-0861aab5e1a3" providerId="AD" clId="Web-{92B8ED67-6CAE-E57E-53BF-32366CD722FF}" dt="2024-03-11T20:39:05.816" v="4019" actId="20577"/>
          <ac:spMkLst>
            <pc:docMk/>
            <pc:sldMk cId="68979440" sldId="1550"/>
            <ac:spMk id="2" creationId="{1721D505-8C73-3BB2-2DE6-17428001DD42}"/>
          </ac:spMkLst>
        </pc:spChg>
        <pc:picChg chg="add mod">
          <ac:chgData name="Elizabeth Hammond Delo" userId="S::ehdelo@ucdavis.edu::8288cf1d-daa9-4720-bb58-0861aab5e1a3" providerId="AD" clId="Web-{92B8ED67-6CAE-E57E-53BF-32366CD722FF}" dt="2024-03-12T01:32:59.021" v="4962" actId="1076"/>
          <ac:picMkLst>
            <pc:docMk/>
            <pc:sldMk cId="68979440" sldId="1550"/>
            <ac:picMk id="5" creationId="{51F8BC40-D549-B4E9-C5D4-6201A99B9414}"/>
          </ac:picMkLst>
        </pc:picChg>
      </pc:sldChg>
      <pc:sldChg chg="addSp modSp add ord replId">
        <pc:chgData name="Elizabeth Hammond Delo" userId="S::ehdelo@ucdavis.edu::8288cf1d-daa9-4720-bb58-0861aab5e1a3" providerId="AD" clId="Web-{92B8ED67-6CAE-E57E-53BF-32366CD722FF}" dt="2024-03-12T01:36:10.885" v="4977" actId="20577"/>
        <pc:sldMkLst>
          <pc:docMk/>
          <pc:sldMk cId="762430381" sldId="1551"/>
        </pc:sldMkLst>
        <pc:spChg chg="mod">
          <ac:chgData name="Elizabeth Hammond Delo" userId="S::ehdelo@ucdavis.edu::8288cf1d-daa9-4720-bb58-0861aab5e1a3" providerId="AD" clId="Web-{92B8ED67-6CAE-E57E-53BF-32366CD722FF}" dt="2024-03-12T01:36:10.885" v="4977" actId="20577"/>
          <ac:spMkLst>
            <pc:docMk/>
            <pc:sldMk cId="762430381" sldId="1551"/>
            <ac:spMk id="2" creationId="{1721D505-8C73-3BB2-2DE6-17428001DD42}"/>
          </ac:spMkLst>
        </pc:spChg>
        <pc:picChg chg="add mod">
          <ac:chgData name="Elizabeth Hammond Delo" userId="S::ehdelo@ucdavis.edu::8288cf1d-daa9-4720-bb58-0861aab5e1a3" providerId="AD" clId="Web-{92B8ED67-6CAE-E57E-53BF-32366CD722FF}" dt="2024-03-12T01:30:56.877" v="4959" actId="1076"/>
          <ac:picMkLst>
            <pc:docMk/>
            <pc:sldMk cId="762430381" sldId="1551"/>
            <ac:picMk id="5" creationId="{892D4152-15C8-6FA1-78A2-B01DC516D608}"/>
          </ac:picMkLst>
        </pc:picChg>
      </pc:sldChg>
      <pc:sldChg chg="modSp add del replId">
        <pc:chgData name="Elizabeth Hammond Delo" userId="S::ehdelo@ucdavis.edu::8288cf1d-daa9-4720-bb58-0861aab5e1a3" providerId="AD" clId="Web-{92B8ED67-6CAE-E57E-53BF-32366CD722FF}" dt="2024-03-12T00:36:56.239" v="4289"/>
        <pc:sldMkLst>
          <pc:docMk/>
          <pc:sldMk cId="3004524307" sldId="1552"/>
        </pc:sldMkLst>
        <pc:spChg chg="mod">
          <ac:chgData name="Elizabeth Hammond Delo" userId="S::ehdelo@ucdavis.edu::8288cf1d-daa9-4720-bb58-0861aab5e1a3" providerId="AD" clId="Web-{92B8ED67-6CAE-E57E-53BF-32366CD722FF}" dt="2024-03-12T00:36:26.769" v="4286" actId="14100"/>
          <ac:spMkLst>
            <pc:docMk/>
            <pc:sldMk cId="3004524307" sldId="1552"/>
            <ac:spMk id="5" creationId="{C5F67A50-B725-44AA-2D67-84875CB00086}"/>
          </ac:spMkLst>
        </pc:spChg>
      </pc:sldChg>
      <pc:sldChg chg="modSp add ord replId">
        <pc:chgData name="Elizabeth Hammond Delo" userId="S::ehdelo@ucdavis.edu::8288cf1d-daa9-4720-bb58-0861aab5e1a3" providerId="AD" clId="Web-{92B8ED67-6CAE-E57E-53BF-32366CD722FF}" dt="2024-03-12T01:49:39.670" v="5222" actId="20577"/>
        <pc:sldMkLst>
          <pc:docMk/>
          <pc:sldMk cId="2084224889" sldId="1553"/>
        </pc:sldMkLst>
        <pc:spChg chg="mod">
          <ac:chgData name="Elizabeth Hammond Delo" userId="S::ehdelo@ucdavis.edu::8288cf1d-daa9-4720-bb58-0861aab5e1a3" providerId="AD" clId="Web-{92B8ED67-6CAE-E57E-53BF-32366CD722FF}" dt="2024-03-12T01:49:39.670" v="5222" actId="20577"/>
          <ac:spMkLst>
            <pc:docMk/>
            <pc:sldMk cId="2084224889" sldId="1553"/>
            <ac:spMk id="5" creationId="{C5F67A50-B725-44AA-2D67-84875CB00086}"/>
          </ac:spMkLst>
        </pc:spChg>
      </pc:sldChg>
      <pc:sldChg chg="modSp add replId">
        <pc:chgData name="Elizabeth Hammond Delo" userId="S::ehdelo@ucdavis.edu::8288cf1d-daa9-4720-bb58-0861aab5e1a3" providerId="AD" clId="Web-{92B8ED67-6CAE-E57E-53BF-32366CD722FF}" dt="2024-03-12T01:52:14.705" v="5265" actId="20577"/>
        <pc:sldMkLst>
          <pc:docMk/>
          <pc:sldMk cId="1265259373" sldId="1554"/>
        </pc:sldMkLst>
        <pc:spChg chg="mod">
          <ac:chgData name="Elizabeth Hammond Delo" userId="S::ehdelo@ucdavis.edu::8288cf1d-daa9-4720-bb58-0861aab5e1a3" providerId="AD" clId="Web-{92B8ED67-6CAE-E57E-53BF-32366CD722FF}" dt="2024-03-12T01:52:14.705" v="5265" actId="20577"/>
          <ac:spMkLst>
            <pc:docMk/>
            <pc:sldMk cId="1265259373" sldId="1554"/>
            <ac:spMk id="5" creationId="{C5F67A50-B725-44AA-2D67-84875CB00086}"/>
          </ac:spMkLst>
        </pc:spChg>
      </pc:sldChg>
    </pc:docChg>
  </pc:docChgLst>
  <pc:docChgLst>
    <pc:chgData name="Elizabeth Hammond Delo" userId="8288cf1d-daa9-4720-bb58-0861aab5e1a3" providerId="ADAL" clId="{05B5F9F1-C54D-43B7-89FD-50EDB7EF9919}"/>
    <pc:docChg chg="undo custSel delSld modSld">
      <pc:chgData name="Elizabeth Hammond Delo" userId="8288cf1d-daa9-4720-bb58-0861aab5e1a3" providerId="ADAL" clId="{05B5F9F1-C54D-43B7-89FD-50EDB7EF9919}" dt="2024-03-08T22:35:22.839" v="495" actId="20577"/>
      <pc:docMkLst>
        <pc:docMk/>
      </pc:docMkLst>
      <pc:sldChg chg="modSp mod">
        <pc:chgData name="Elizabeth Hammond Delo" userId="8288cf1d-daa9-4720-bb58-0861aab5e1a3" providerId="ADAL" clId="{05B5F9F1-C54D-43B7-89FD-50EDB7EF9919}" dt="2024-03-08T22:32:17.767" v="447" actId="20577"/>
        <pc:sldMkLst>
          <pc:docMk/>
          <pc:sldMk cId="2701857374" sldId="258"/>
        </pc:sldMkLst>
        <pc:spChg chg="mod">
          <ac:chgData name="Elizabeth Hammond Delo" userId="8288cf1d-daa9-4720-bb58-0861aab5e1a3" providerId="ADAL" clId="{05B5F9F1-C54D-43B7-89FD-50EDB7EF9919}" dt="2024-03-08T22:30:08.461" v="86" actId="6549"/>
          <ac:spMkLst>
            <pc:docMk/>
            <pc:sldMk cId="2701857374" sldId="258"/>
            <ac:spMk id="2" creationId="{31BC8514-B2E1-8F4B-1666-FA56379351E3}"/>
          </ac:spMkLst>
        </pc:spChg>
        <pc:spChg chg="mod">
          <ac:chgData name="Elizabeth Hammond Delo" userId="8288cf1d-daa9-4720-bb58-0861aab5e1a3" providerId="ADAL" clId="{05B5F9F1-C54D-43B7-89FD-50EDB7EF9919}" dt="2024-03-08T22:32:17.767" v="447" actId="20577"/>
          <ac:spMkLst>
            <pc:docMk/>
            <pc:sldMk cId="2701857374" sldId="258"/>
            <ac:spMk id="3" creationId="{0CCA3ECB-124A-E872-4636-931201DF9204}"/>
          </ac:spMkLst>
        </pc:spChg>
      </pc:sldChg>
      <pc:sldChg chg="del">
        <pc:chgData name="Elizabeth Hammond Delo" userId="8288cf1d-daa9-4720-bb58-0861aab5e1a3" providerId="ADAL" clId="{05B5F9F1-C54D-43B7-89FD-50EDB7EF9919}" dt="2024-03-08T22:29:09.279" v="0" actId="47"/>
        <pc:sldMkLst>
          <pc:docMk/>
          <pc:sldMk cId="1357265294" sldId="1408"/>
        </pc:sldMkLst>
      </pc:sldChg>
      <pc:sldChg chg="delSp modSp mod">
        <pc:chgData name="Elizabeth Hammond Delo" userId="8288cf1d-daa9-4720-bb58-0861aab5e1a3" providerId="ADAL" clId="{05B5F9F1-C54D-43B7-89FD-50EDB7EF9919}" dt="2024-03-08T22:29:31.196" v="27" actId="20577"/>
        <pc:sldMkLst>
          <pc:docMk/>
          <pc:sldMk cId="1810701253" sldId="1523"/>
        </pc:sldMkLst>
        <pc:spChg chg="mod">
          <ac:chgData name="Elizabeth Hammond Delo" userId="8288cf1d-daa9-4720-bb58-0861aab5e1a3" providerId="ADAL" clId="{05B5F9F1-C54D-43B7-89FD-50EDB7EF9919}" dt="2024-03-08T22:29:31.196" v="27" actId="20577"/>
          <ac:spMkLst>
            <pc:docMk/>
            <pc:sldMk cId="1810701253" sldId="1523"/>
            <ac:spMk id="2" creationId="{1721D505-8C73-3BB2-2DE6-17428001DD42}"/>
          </ac:spMkLst>
        </pc:spChg>
        <pc:spChg chg="mod">
          <ac:chgData name="Elizabeth Hammond Delo" userId="8288cf1d-daa9-4720-bb58-0861aab5e1a3" providerId="ADAL" clId="{05B5F9F1-C54D-43B7-89FD-50EDB7EF9919}" dt="2024-03-08T22:29:26.170" v="25" actId="20577"/>
          <ac:spMkLst>
            <pc:docMk/>
            <pc:sldMk cId="1810701253" sldId="1523"/>
            <ac:spMk id="4" creationId="{D0178AD8-E57C-9497-972A-B54E1F5E2C4C}"/>
          </ac:spMkLst>
        </pc:spChg>
        <pc:picChg chg="del">
          <ac:chgData name="Elizabeth Hammond Delo" userId="8288cf1d-daa9-4720-bb58-0861aab5e1a3" providerId="ADAL" clId="{05B5F9F1-C54D-43B7-89FD-50EDB7EF9919}" dt="2024-03-08T22:29:28.131" v="26" actId="478"/>
          <ac:picMkLst>
            <pc:docMk/>
            <pc:sldMk cId="1810701253" sldId="1523"/>
            <ac:picMk id="7" creationId="{E771A947-7526-0CBD-CB85-152D7F063AA3}"/>
          </ac:picMkLst>
        </pc:picChg>
      </pc:sldChg>
      <pc:sldChg chg="modSp mod">
        <pc:chgData name="Elizabeth Hammond Delo" userId="8288cf1d-daa9-4720-bb58-0861aab5e1a3" providerId="ADAL" clId="{05B5F9F1-C54D-43B7-89FD-50EDB7EF9919}" dt="2024-03-08T22:35:22.839" v="495" actId="20577"/>
        <pc:sldMkLst>
          <pc:docMk/>
          <pc:sldMk cId="2007817293" sldId="1532"/>
        </pc:sldMkLst>
        <pc:graphicFrameChg chg="mod modGraphic">
          <ac:chgData name="Elizabeth Hammond Delo" userId="8288cf1d-daa9-4720-bb58-0861aab5e1a3" providerId="ADAL" clId="{05B5F9F1-C54D-43B7-89FD-50EDB7EF9919}" dt="2024-03-08T22:35:22.839" v="495" actId="20577"/>
          <ac:graphicFrameMkLst>
            <pc:docMk/>
            <pc:sldMk cId="2007817293" sldId="1532"/>
            <ac:graphicFrameMk id="18" creationId="{6BF8DEB2-2EB9-7B74-F69B-732A1175B26D}"/>
          </ac:graphicFrameMkLst>
        </pc:graphicFrameChg>
      </pc:sldChg>
      <pc:sldMasterChg chg="delSldLayout">
        <pc:chgData name="Elizabeth Hammond Delo" userId="8288cf1d-daa9-4720-bb58-0861aab5e1a3" providerId="ADAL" clId="{05B5F9F1-C54D-43B7-89FD-50EDB7EF9919}" dt="2024-03-08T22:29:09.279" v="0" actId="47"/>
        <pc:sldMasterMkLst>
          <pc:docMk/>
          <pc:sldMasterMk cId="2803807471" sldId="2147483986"/>
        </pc:sldMasterMkLst>
        <pc:sldLayoutChg chg="del">
          <pc:chgData name="Elizabeth Hammond Delo" userId="8288cf1d-daa9-4720-bb58-0861aab5e1a3" providerId="ADAL" clId="{05B5F9F1-C54D-43B7-89FD-50EDB7EF9919}" dt="2024-03-08T22:29:09.279" v="0" actId="47"/>
          <pc:sldLayoutMkLst>
            <pc:docMk/>
            <pc:sldMasterMk cId="2803807471" sldId="2147483986"/>
            <pc:sldLayoutMk cId="4294135631" sldId="2147483987"/>
          </pc:sldLayoutMkLst>
        </pc:sldLayoutChg>
      </pc:sldMasterChg>
    </pc:docChg>
  </pc:docChgLst>
  <pc:docChgLst>
    <pc:chgData name="Elizabeth Hammond Delo" userId="S::ehdelo@ucdavis.edu::8288cf1d-daa9-4720-bb58-0861aab5e1a3" providerId="AD" clId="Web-{367990C9-DF73-1FA9-B133-E83954782E2E}"/>
    <pc:docChg chg="modSld sldOrd">
      <pc:chgData name="Elizabeth Hammond Delo" userId="S::ehdelo@ucdavis.edu::8288cf1d-daa9-4720-bb58-0861aab5e1a3" providerId="AD" clId="Web-{367990C9-DF73-1FA9-B133-E83954782E2E}" dt="2024-03-11T16:54:42.651" v="575" actId="20577"/>
      <pc:docMkLst>
        <pc:docMk/>
      </pc:docMkLst>
      <pc:sldChg chg="modSp ord">
        <pc:chgData name="Elizabeth Hammond Delo" userId="S::ehdelo@ucdavis.edu::8288cf1d-daa9-4720-bb58-0861aab5e1a3" providerId="AD" clId="Web-{367990C9-DF73-1FA9-B133-E83954782E2E}" dt="2024-03-11T16:42:25.664" v="101"/>
        <pc:sldMkLst>
          <pc:docMk/>
          <pc:sldMk cId="4072157475" sldId="1496"/>
        </pc:sldMkLst>
        <pc:spChg chg="mod">
          <ac:chgData name="Elizabeth Hammond Delo" userId="S::ehdelo@ucdavis.edu::8288cf1d-daa9-4720-bb58-0861aab5e1a3" providerId="AD" clId="Web-{367990C9-DF73-1FA9-B133-E83954782E2E}" dt="2024-03-11T16:42:15.742" v="100" actId="20577"/>
          <ac:spMkLst>
            <pc:docMk/>
            <pc:sldMk cId="4072157475" sldId="1496"/>
            <ac:spMk id="8" creationId="{B7E3626C-7D98-AB4B-B2B2-70CADFCF44B2}"/>
          </ac:spMkLst>
        </pc:spChg>
      </pc:sldChg>
      <pc:sldChg chg="modSp">
        <pc:chgData name="Elizabeth Hammond Delo" userId="S::ehdelo@ucdavis.edu::8288cf1d-daa9-4720-bb58-0861aab5e1a3" providerId="AD" clId="Web-{367990C9-DF73-1FA9-B133-E83954782E2E}" dt="2024-03-11T16:42:41.195" v="117" actId="20577"/>
        <pc:sldMkLst>
          <pc:docMk/>
          <pc:sldMk cId="3531614105" sldId="1517"/>
        </pc:sldMkLst>
        <pc:spChg chg="mod">
          <ac:chgData name="Elizabeth Hammond Delo" userId="S::ehdelo@ucdavis.edu::8288cf1d-daa9-4720-bb58-0861aab5e1a3" providerId="AD" clId="Web-{367990C9-DF73-1FA9-B133-E83954782E2E}" dt="2024-03-11T16:42:41.195" v="117" actId="20577"/>
          <ac:spMkLst>
            <pc:docMk/>
            <pc:sldMk cId="3531614105" sldId="1517"/>
            <ac:spMk id="8" creationId="{B7E3626C-7D98-AB4B-B2B2-70CADFCF44B2}"/>
          </ac:spMkLst>
        </pc:spChg>
      </pc:sldChg>
      <pc:sldChg chg="modSp">
        <pc:chgData name="Elizabeth Hammond Delo" userId="S::ehdelo@ucdavis.edu::8288cf1d-daa9-4720-bb58-0861aab5e1a3" providerId="AD" clId="Web-{367990C9-DF73-1FA9-B133-E83954782E2E}" dt="2024-03-11T16:41:32.850" v="95" actId="20577"/>
        <pc:sldMkLst>
          <pc:docMk/>
          <pc:sldMk cId="1810701253" sldId="1523"/>
        </pc:sldMkLst>
        <pc:spChg chg="mod">
          <ac:chgData name="Elizabeth Hammond Delo" userId="S::ehdelo@ucdavis.edu::8288cf1d-daa9-4720-bb58-0861aab5e1a3" providerId="AD" clId="Web-{367990C9-DF73-1FA9-B133-E83954782E2E}" dt="2024-03-11T16:41:32.850" v="95" actId="20577"/>
          <ac:spMkLst>
            <pc:docMk/>
            <pc:sldMk cId="1810701253" sldId="1523"/>
            <ac:spMk id="2" creationId="{1721D505-8C73-3BB2-2DE6-17428001DD42}"/>
          </ac:spMkLst>
        </pc:spChg>
      </pc:sldChg>
      <pc:sldChg chg="modSp">
        <pc:chgData name="Elizabeth Hammond Delo" userId="S::ehdelo@ucdavis.edu::8288cf1d-daa9-4720-bb58-0861aab5e1a3" providerId="AD" clId="Web-{367990C9-DF73-1FA9-B133-E83954782E2E}" dt="2024-03-11T16:53:50.931" v="525" actId="20577"/>
        <pc:sldMkLst>
          <pc:docMk/>
          <pc:sldMk cId="3678323099" sldId="1524"/>
        </pc:sldMkLst>
        <pc:spChg chg="mod">
          <ac:chgData name="Elizabeth Hammond Delo" userId="S::ehdelo@ucdavis.edu::8288cf1d-daa9-4720-bb58-0861aab5e1a3" providerId="AD" clId="Web-{367990C9-DF73-1FA9-B133-E83954782E2E}" dt="2024-03-11T16:53:50.931" v="525" actId="20577"/>
          <ac:spMkLst>
            <pc:docMk/>
            <pc:sldMk cId="3678323099" sldId="1524"/>
            <ac:spMk id="2" creationId="{1721D505-8C73-3BB2-2DE6-17428001DD42}"/>
          </ac:spMkLst>
        </pc:spChg>
      </pc:sldChg>
      <pc:sldChg chg="modSp">
        <pc:chgData name="Elizabeth Hammond Delo" userId="S::ehdelo@ucdavis.edu::8288cf1d-daa9-4720-bb58-0861aab5e1a3" providerId="AD" clId="Web-{367990C9-DF73-1FA9-B133-E83954782E2E}" dt="2024-03-11T16:54:42.651" v="575" actId="20577"/>
        <pc:sldMkLst>
          <pc:docMk/>
          <pc:sldMk cId="2520567174" sldId="1533"/>
        </pc:sldMkLst>
        <pc:spChg chg="mod">
          <ac:chgData name="Elizabeth Hammond Delo" userId="S::ehdelo@ucdavis.edu::8288cf1d-daa9-4720-bb58-0861aab5e1a3" providerId="AD" clId="Web-{367990C9-DF73-1FA9-B133-E83954782E2E}" dt="2024-03-11T16:54:42.651" v="575" actId="20577"/>
          <ac:spMkLst>
            <pc:docMk/>
            <pc:sldMk cId="2520567174" sldId="1533"/>
            <ac:spMk id="2" creationId="{1721D505-8C73-3BB2-2DE6-17428001DD42}"/>
          </ac:spMkLst>
        </pc:spChg>
      </pc:sldChg>
    </pc:docChg>
  </pc:docChgLst>
  <pc:docChgLst>
    <pc:chgData name="Elizabeth Hammond Delo" userId="S::ehdelo@ucdavis.edu::8288cf1d-daa9-4720-bb58-0861aab5e1a3" providerId="AD" clId="Web-{D4E7ED6D-2E80-EA7A-18F8-01EFF20ED84A}"/>
    <pc:docChg chg="delSld">
      <pc:chgData name="Elizabeth Hammond Delo" userId="S::ehdelo@ucdavis.edu::8288cf1d-daa9-4720-bb58-0861aab5e1a3" providerId="AD" clId="Web-{D4E7ED6D-2E80-EA7A-18F8-01EFF20ED84A}" dt="2024-03-12T15:58:39.843" v="0"/>
      <pc:docMkLst>
        <pc:docMk/>
      </pc:docMkLst>
      <pc:sldChg chg="del">
        <pc:chgData name="Elizabeth Hammond Delo" userId="S::ehdelo@ucdavis.edu::8288cf1d-daa9-4720-bb58-0861aab5e1a3" providerId="AD" clId="Web-{D4E7ED6D-2E80-EA7A-18F8-01EFF20ED84A}" dt="2024-03-12T15:58:39.843" v="0"/>
        <pc:sldMkLst>
          <pc:docMk/>
          <pc:sldMk cId="2520567174" sldId="153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1ED85-61FC-4261-9686-8DD3629AFBF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5"/>
            <a:ext cx="301148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09536-5ADC-4690-B834-3D8278899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39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3E09AE0-6151-4C23-838C-C061268EC0D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FBFFFE47-F537-4F6E-A863-AC284967C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91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8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7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05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FFE47-F537-4F6E-A863-AC284967C8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partment nam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EF7FD-1799-E443-BB8D-13839D6CC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25" y="0"/>
            <a:ext cx="44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1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ak 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7EF7FD-1799-E443-BB8D-13839D6CC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25" y="0"/>
            <a:ext cx="44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k tre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B4B92-46FA-E443-A1DA-7AE9368E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BD5B2-32C3-3541-B4D0-90B98348D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0"/>
            <a:ext cx="180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6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40F234-7F3A-094B-8656-CF61951E73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329" y="3175000"/>
            <a:ext cx="9144000" cy="23876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63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atert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834C9-CB14-9748-8BAB-EBE18FEF0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24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tow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AAFEA9-3806-4D42-B97D-044DD3C6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25BA7-2DF9-F040-B998-8980678D42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14" y="0"/>
            <a:ext cx="113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3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DE5D7-0CC9-F54A-967C-513FF9685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143" y="0"/>
            <a:ext cx="885825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48DC333-9962-C34F-AB1A-72EBA1E69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3635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hea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B98275-F724-F14D-B4A0-6C8B31C3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15F03-BF2F-324F-A26C-6DBD29E19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72" y="0"/>
            <a:ext cx="86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06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k 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B08A3-C0FA-3042-8B7D-348B672D4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09" y="20053"/>
            <a:ext cx="17811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7E7C78-90A5-1245-92DF-329731A02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2393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k tre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B4B92-46FA-E443-A1DA-7AE9368E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BD5B2-32C3-3541-B4D0-90B98348D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0"/>
            <a:ext cx="180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61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w b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D2449-1CD6-5C47-B055-4BF3EF9CEF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425" y="0"/>
            <a:ext cx="11715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C87856-EB68-C34B-8FEA-88602265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52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40F234-7F3A-094B-8656-CF61951E73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329" y="3175000"/>
            <a:ext cx="9144000" cy="23876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51FE1C-C342-7D42-82BA-075D0B003AE9}"/>
              </a:ext>
            </a:extLst>
          </p:cNvPr>
          <p:cNvCxnSpPr/>
          <p:nvPr userDrawn="1"/>
        </p:nvCxnSpPr>
        <p:spPr>
          <a:xfrm>
            <a:off x="1112329" y="2971800"/>
            <a:ext cx="10089071" cy="0"/>
          </a:xfrm>
          <a:prstGeom prst="line">
            <a:avLst/>
          </a:prstGeom>
          <a:ln>
            <a:solidFill>
              <a:srgbClr val="FFB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CAD7FE5-3040-CB44-BEED-7E1FB52A96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29" y="2252041"/>
            <a:ext cx="2257220" cy="61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w bik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87E3D1-1C9B-A446-9D9D-93D0BDA5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40F10-2FCF-7149-9EF4-F97DAD9667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425" y="0"/>
            <a:ext cx="117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56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artment nam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EF7FD-1799-E443-BB8D-13839D6CC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25" y="0"/>
            <a:ext cx="4476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3CC2531-A02A-3B4F-8906-3A35DFC2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6111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artment nam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07DE3B-8333-244E-ADF4-3DA9F321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88D05-EE5E-604A-A779-2618FEDA4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225" y="0"/>
            <a:ext cx="48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81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w b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D2449-1CD6-5C47-B055-4BF3EF9CEF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425" y="0"/>
            <a:ext cx="117157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C87856-EB68-C34B-8FEA-88602265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989093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5522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40F234-7F3A-094B-8656-CF61951E73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329" y="3175000"/>
            <a:ext cx="9144000" cy="23876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9383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atert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834C9-CB14-9748-8BAB-EBE18FEF0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100" y="0"/>
            <a:ext cx="110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69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tow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AAFEA9-3806-4D42-B97D-044DD3C6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25BA7-2DF9-F040-B998-8980678D42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14" y="0"/>
            <a:ext cx="113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084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epartment nam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EF7FD-1799-E443-BB8D-13839D6CC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25" y="0"/>
            <a:ext cx="44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62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gg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DE5D7-0CC9-F54A-967C-513FF9685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143" y="0"/>
            <a:ext cx="88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542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hea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B98275-F724-F14D-B4A0-6C8B31C3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15F03-BF2F-324F-A26C-6DBD29E19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72" y="0"/>
            <a:ext cx="86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3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atert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EF7FD-1799-E443-BB8D-13839D6CC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25" y="0"/>
            <a:ext cx="44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247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ak t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B08A3-C0FA-3042-8B7D-348B672D41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09" y="20053"/>
            <a:ext cx="1781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301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ak tre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B4B92-46FA-E443-A1DA-7AE9368E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BD5B2-32C3-3541-B4D0-90B98348D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50" y="0"/>
            <a:ext cx="1809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77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w bi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D2449-1CD6-5C47-B055-4BF3EF9CEF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425" y="0"/>
            <a:ext cx="117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12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w bik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87E3D1-1C9B-A446-9D9D-93D0BDA5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40F10-2FCF-7149-9EF4-F97DAD9667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425" y="0"/>
            <a:ext cx="1171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032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artment nam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07DE3B-8333-244E-ADF4-3DA9F321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88D05-EE5E-604A-A779-2618FEDA4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225" y="0"/>
            <a:ext cx="48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174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oint word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C87856-EB68-C34B-8FEA-886022650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D9A3E93-80AC-78F0-0191-39C9CDEC07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524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with joint word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B3340-46A1-C1CA-7ED6-EBE8048DD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87E3D1-1C9B-A446-9D9D-93D0BDA5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7618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40F234-7F3A-094B-8656-CF61951E73D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2329" y="3175000"/>
            <a:ext cx="9144000" cy="23876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600" b="1">
                <a:solidFill>
                  <a:srgbClr val="FFFFFF"/>
                </a:solidFill>
                <a:latin typeface="Proxima Nova" panose="0200050603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33749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arrows&#10;&#10;Description automatically generated">
            <a:extLst>
              <a:ext uri="{FF2B5EF4-FFF2-40B4-BE49-F238E27FC236}">
                <a16:creationId xmlns:a16="http://schemas.microsoft.com/office/drawing/2014/main" id="{C13E47CB-8D27-75E0-E898-5C4ADD9312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5E92A-9741-4281-9804-92F6E8927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378930"/>
            <a:ext cx="7553446" cy="162334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D0AC18-381D-4F2E-96AB-D26781CB5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290300"/>
            <a:ext cx="5470002" cy="148096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737753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rrows&#10;&#10;Description automatically generated">
            <a:extLst>
              <a:ext uri="{FF2B5EF4-FFF2-40B4-BE49-F238E27FC236}">
                <a16:creationId xmlns:a16="http://schemas.microsoft.com/office/drawing/2014/main" id="{803F80E6-609D-F7BE-3AFB-BA7F5068B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5E92A-9741-4281-9804-92F6E89273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782500"/>
            <a:ext cx="7553446" cy="164649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D0AC18-381D-4F2E-96AB-D26781CB5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3704828"/>
            <a:ext cx="5562600" cy="1480967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1011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tow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AAFEA9-3806-4D42-B97D-044DD3C6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F25BA7-2DF9-F040-B998-8980678D42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514" y="0"/>
            <a:ext cx="1133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23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yellow dots&#10;&#10;Description automatically generated">
            <a:extLst>
              <a:ext uri="{FF2B5EF4-FFF2-40B4-BE49-F238E27FC236}">
                <a16:creationId xmlns:a16="http://schemas.microsoft.com/office/drawing/2014/main" id="{60B5E99D-F034-DACC-B712-7E9A7D3750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56628-5496-4D03-9FB7-6939EA69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5123"/>
            <a:ext cx="10515600" cy="11455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DC1C9-0428-44BA-9303-BFE44D482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F356A-D862-4923-BCF4-5CF48738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3899" y="617696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B6FB3-C905-4C12-9941-4759083665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B1FA341-17A2-4DE6-6E2B-246B24A765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981"/>
          <a:stretch/>
        </p:blipFill>
        <p:spPr>
          <a:xfrm>
            <a:off x="838200" y="6287611"/>
            <a:ext cx="1523411" cy="4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571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yellow dots&#10;&#10;Description automatically generated">
            <a:extLst>
              <a:ext uri="{FF2B5EF4-FFF2-40B4-BE49-F238E27FC236}">
                <a16:creationId xmlns:a16="http://schemas.microsoft.com/office/drawing/2014/main" id="{60B5E99D-F034-DACC-B712-7E9A7D375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" r="10370" b="12040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03AE54-A693-A796-8845-F78A038F96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B85">
              <a:alpha val="2961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556628-5496-4D03-9FB7-6939EA69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954"/>
            <a:ext cx="10515600" cy="118073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DC1C9-0428-44BA-9303-BFE44D482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CCB2ABE2-16B1-44E2-1664-8DE8167D89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364" y="5826339"/>
            <a:ext cx="2189536" cy="73275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DF758-F874-3734-3131-B62EF1A9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680" y="645976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B6FB3-C905-4C12-9941-4759083665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148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yellow dots&#10;&#10;Description automatically generated">
            <a:extLst>
              <a:ext uri="{FF2B5EF4-FFF2-40B4-BE49-F238E27FC236}">
                <a16:creationId xmlns:a16="http://schemas.microsoft.com/office/drawing/2014/main" id="{60B5E99D-F034-DACC-B712-7E9A7D375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33"/>
          <a:stretch/>
        </p:blipFill>
        <p:spPr>
          <a:xfrm>
            <a:off x="0" y="5886450"/>
            <a:ext cx="12192000" cy="971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56628-5496-4D03-9FB7-6939EA69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12" y="690244"/>
            <a:ext cx="10515600" cy="1021397"/>
          </a:xfrm>
        </p:spPr>
        <p:txBody>
          <a:bodyPr anchor="t">
            <a:normAutofit/>
          </a:bodyPr>
          <a:lstStyle>
            <a:lvl1pPr>
              <a:defRPr sz="4000">
                <a:solidFill>
                  <a:srgbClr val="004B8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DC1C9-0428-44BA-9303-BFE44D48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9" y="1816417"/>
            <a:ext cx="10515600" cy="38395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F356A-D862-4923-BCF4-5CF48738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54296" y="629348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B6FB3-C905-4C12-9941-47590836655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CED40-7B42-56BD-0658-C9874405DC03}"/>
              </a:ext>
            </a:extLst>
          </p:cNvPr>
          <p:cNvCxnSpPr>
            <a:cxnSpLocks/>
          </p:cNvCxnSpPr>
          <p:nvPr userDrawn="1"/>
        </p:nvCxnSpPr>
        <p:spPr>
          <a:xfrm>
            <a:off x="0" y="5760720"/>
            <a:ext cx="12192000" cy="0"/>
          </a:xfrm>
          <a:prstGeom prst="line">
            <a:avLst/>
          </a:prstGeom>
          <a:ln w="57150">
            <a:gradFill>
              <a:gsLst>
                <a:gs pos="0">
                  <a:srgbClr val="00B2E3"/>
                </a:gs>
                <a:gs pos="100000">
                  <a:srgbClr val="004B8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AFC8DC-EACA-8154-7EDE-AE7177B39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981"/>
          <a:stretch/>
        </p:blipFill>
        <p:spPr>
          <a:xfrm>
            <a:off x="634012" y="6293484"/>
            <a:ext cx="1523411" cy="4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09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yellow dots&#10;&#10;Description automatically generated">
            <a:extLst>
              <a:ext uri="{FF2B5EF4-FFF2-40B4-BE49-F238E27FC236}">
                <a16:creationId xmlns:a16="http://schemas.microsoft.com/office/drawing/2014/main" id="{A7FC8D46-FFC7-608D-1C01-18ECED8A7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04" b="13859"/>
          <a:stretch/>
        </p:blipFill>
        <p:spPr>
          <a:xfrm>
            <a:off x="0" y="6272531"/>
            <a:ext cx="12192000" cy="585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56628-5496-4D03-9FB7-6939EA69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12" y="690244"/>
            <a:ext cx="10515600" cy="1021397"/>
          </a:xfrm>
        </p:spPr>
        <p:txBody>
          <a:bodyPr anchor="t">
            <a:normAutofit/>
          </a:bodyPr>
          <a:lstStyle>
            <a:lvl1pPr>
              <a:defRPr sz="4000">
                <a:solidFill>
                  <a:srgbClr val="004B8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DC1C9-0428-44BA-9303-BFE44D48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9" y="1816417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89B51CE-F573-EF71-402A-579589AE63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2" y="6386569"/>
            <a:ext cx="2573215" cy="357391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923FB70-DACB-0472-354A-9F35E0DD0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84775" y="639506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B6FB3-C905-4C12-9941-4759083665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52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background with a white circle&#10;&#10;Description automatically generated">
            <a:extLst>
              <a:ext uri="{FF2B5EF4-FFF2-40B4-BE49-F238E27FC236}">
                <a16:creationId xmlns:a16="http://schemas.microsoft.com/office/drawing/2014/main" id="{34339066-F162-27B1-1122-6D0390543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56628-5496-4D03-9FB7-6939EA69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12" y="690244"/>
            <a:ext cx="10515600" cy="1021397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DC1C9-0428-44BA-9303-BFE44D48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9" y="1816417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0AFC8DC-EACA-8154-7EDE-AE7177B397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981"/>
          <a:stretch/>
        </p:blipFill>
        <p:spPr>
          <a:xfrm>
            <a:off x="634012" y="6202373"/>
            <a:ext cx="1564065" cy="47201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4AA488C-C72C-D7DB-21A1-D8A95C26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7801" y="637119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B6FB3-C905-4C12-9941-4759083665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40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ue and green text&#10;&#10;Description automatically generated">
            <a:extLst>
              <a:ext uri="{FF2B5EF4-FFF2-40B4-BE49-F238E27FC236}">
                <a16:creationId xmlns:a16="http://schemas.microsoft.com/office/drawing/2014/main" id="{0066A654-7CF2-C331-8368-C73C00C509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56628-5496-4D03-9FB7-6939EA69F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12" y="690244"/>
            <a:ext cx="10515600" cy="1021397"/>
          </a:xfrm>
        </p:spPr>
        <p:txBody>
          <a:bodyPr anchor="t">
            <a:normAutofit/>
          </a:bodyPr>
          <a:lstStyle>
            <a:lvl1pPr>
              <a:defRPr sz="4000">
                <a:solidFill>
                  <a:srgbClr val="004B8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DC1C9-0428-44BA-9303-BFE44D48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9" y="1816417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42E3575C-F7AA-8281-3790-10A733C457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3" y="6167755"/>
            <a:ext cx="1484528" cy="496814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168337-BB63-2F8B-43D1-C028C44F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16042" y="6416162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B6FB3-C905-4C12-9941-4759083665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369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yellow dots&#10;&#10;Description automatically generated">
            <a:extLst>
              <a:ext uri="{FF2B5EF4-FFF2-40B4-BE49-F238E27FC236}">
                <a16:creationId xmlns:a16="http://schemas.microsoft.com/office/drawing/2014/main" id="{39AA95D0-B11C-4A48-34FD-85FDB0DD4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5"/>
          <a:stretch/>
        </p:blipFill>
        <p:spPr>
          <a:xfrm>
            <a:off x="11811000" y="0"/>
            <a:ext cx="381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5254D9-497B-D2D3-B287-E4F396D2B344}"/>
              </a:ext>
            </a:extLst>
          </p:cNvPr>
          <p:cNvCxnSpPr>
            <a:cxnSpLocks/>
          </p:cNvCxnSpPr>
          <p:nvPr userDrawn="1"/>
        </p:nvCxnSpPr>
        <p:spPr>
          <a:xfrm>
            <a:off x="11690434" y="0"/>
            <a:ext cx="0" cy="6858000"/>
          </a:xfrm>
          <a:prstGeom prst="line">
            <a:avLst/>
          </a:prstGeom>
          <a:ln w="57150">
            <a:gradFill>
              <a:gsLst>
                <a:gs pos="0">
                  <a:srgbClr val="00B2E3"/>
                </a:gs>
                <a:gs pos="100000">
                  <a:srgbClr val="004B85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6AF1FF-011E-FDE3-F5DE-5DF30AC88958}"/>
              </a:ext>
            </a:extLst>
          </p:cNvPr>
          <p:cNvCxnSpPr>
            <a:cxnSpLocks/>
          </p:cNvCxnSpPr>
          <p:nvPr userDrawn="1"/>
        </p:nvCxnSpPr>
        <p:spPr>
          <a:xfrm>
            <a:off x="11542044" y="432803"/>
            <a:ext cx="0" cy="6425197"/>
          </a:xfrm>
          <a:prstGeom prst="line">
            <a:avLst/>
          </a:prstGeom>
          <a:ln w="44450">
            <a:solidFill>
              <a:srgbClr val="004B85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E8686337-317F-5B01-E1A2-68FA83C691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3" y="6222058"/>
            <a:ext cx="1574976" cy="52708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03E4F3F-60DA-A3D9-1471-53D1BC5C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12" y="690245"/>
            <a:ext cx="10515600" cy="909956"/>
          </a:xfrm>
        </p:spPr>
        <p:txBody>
          <a:bodyPr anchor="t">
            <a:normAutofit/>
          </a:bodyPr>
          <a:lstStyle>
            <a:lvl1pPr>
              <a:defRPr sz="4000">
                <a:solidFill>
                  <a:srgbClr val="004B8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FC73C00-BA81-B704-CFCE-F45A3A0CE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9" y="1719943"/>
            <a:ext cx="10515600" cy="44478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CB2B9C7-AE35-5590-DE4B-333F1A07F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5604" y="6425647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B6FB3-C905-4C12-9941-4759083665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272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yellow dots&#10;&#10;Description automatically generated">
            <a:extLst>
              <a:ext uri="{FF2B5EF4-FFF2-40B4-BE49-F238E27FC236}">
                <a16:creationId xmlns:a16="http://schemas.microsoft.com/office/drawing/2014/main" id="{39AA95D0-B11C-4A48-34FD-85FDB0DD4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r="7083" b="113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5254D9-497B-D2D3-B287-E4F396D2B344}"/>
              </a:ext>
            </a:extLst>
          </p:cNvPr>
          <p:cNvCxnSpPr>
            <a:cxnSpLocks/>
          </p:cNvCxnSpPr>
          <p:nvPr userDrawn="1"/>
        </p:nvCxnSpPr>
        <p:spPr>
          <a:xfrm>
            <a:off x="11763586" y="0"/>
            <a:ext cx="0" cy="6858000"/>
          </a:xfrm>
          <a:prstGeom prst="line">
            <a:avLst/>
          </a:prstGeom>
          <a:ln w="57150">
            <a:gradFill>
              <a:gsLst>
                <a:gs pos="0">
                  <a:srgbClr val="6FCFEB"/>
                </a:gs>
                <a:gs pos="100000">
                  <a:srgbClr val="00B2E3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6AF1FF-011E-FDE3-F5DE-5DF30AC88958}"/>
              </a:ext>
            </a:extLst>
          </p:cNvPr>
          <p:cNvCxnSpPr>
            <a:cxnSpLocks/>
          </p:cNvCxnSpPr>
          <p:nvPr userDrawn="1"/>
        </p:nvCxnSpPr>
        <p:spPr>
          <a:xfrm>
            <a:off x="11603004" y="432803"/>
            <a:ext cx="0" cy="6425197"/>
          </a:xfrm>
          <a:prstGeom prst="line">
            <a:avLst/>
          </a:prstGeom>
          <a:ln w="44450">
            <a:solidFill>
              <a:srgbClr val="004B85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F03E4F3F-60DA-A3D9-1471-53D1BC5C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12" y="690245"/>
            <a:ext cx="10515600" cy="909956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FC73C00-BA81-B704-CFCE-F45A3A0CE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9" y="1719943"/>
            <a:ext cx="10515600" cy="44478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A414E20A-8979-04B1-D1B0-4061B3C0E4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573" y="6167755"/>
            <a:ext cx="1593850" cy="533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FBC8C2-C303-9721-5489-4E546CC1DE90}"/>
              </a:ext>
            </a:extLst>
          </p:cNvPr>
          <p:cNvSpPr/>
          <p:nvPr userDrawn="1"/>
        </p:nvSpPr>
        <p:spPr>
          <a:xfrm>
            <a:off x="11930780" y="0"/>
            <a:ext cx="261220" cy="6858000"/>
          </a:xfrm>
          <a:prstGeom prst="rect">
            <a:avLst/>
          </a:prstGeom>
          <a:solidFill>
            <a:srgbClr val="004B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B24FE7-C062-2EBE-B354-E2881530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9122" y="643490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7B6FB3-C905-4C12-9941-4759083665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35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03E4F3F-60DA-A3D9-1471-53D1BC5C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12" y="690245"/>
            <a:ext cx="10515600" cy="909956"/>
          </a:xfrm>
        </p:spPr>
        <p:txBody>
          <a:bodyPr anchor="t">
            <a:normAutofit/>
          </a:bodyPr>
          <a:lstStyle>
            <a:lvl1pPr>
              <a:defRPr sz="4000">
                <a:solidFill>
                  <a:srgbClr val="004B8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FC73C00-BA81-B704-CFCE-F45A3A0CE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09" y="1719943"/>
            <a:ext cx="10515600" cy="44478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Blue and white text on a black background&#10;&#10;Description automatically generated">
            <a:extLst>
              <a:ext uri="{FF2B5EF4-FFF2-40B4-BE49-F238E27FC236}">
                <a16:creationId xmlns:a16="http://schemas.microsoft.com/office/drawing/2014/main" id="{AF2F65DC-C304-4BEF-7EA8-A9BA7A4A0A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124" y="6167755"/>
            <a:ext cx="1574976" cy="52708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7FD9865-7C6E-C77C-AEE3-8A87E2E6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12275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7B6FB3-C905-4C12-9941-4759083665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783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6A5C-E95B-4D8F-99D9-2098C306B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B727C-E3D5-45E4-81E9-36735160B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4DC7C-4A57-4A2B-BEF4-64040EDE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4A467-DC90-4A41-8B67-EE7F83412A80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A93F1-C9F9-4583-95D1-A209E5076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38CE8-4C33-4F72-BA2A-D443105A5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6FB3-C905-4C12-9941-47590836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38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gg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22851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060C5-3258-E844-B6A0-009691DEB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7EF7FD-1799-E443-BB8D-13839D6CC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25" y="0"/>
            <a:ext cx="44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351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38A2E-0403-46E2-8758-371F8472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C349D-C571-45B5-A981-1E0812E5B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BEA34-B6C3-4DF7-8F8A-99F34AC08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D7EC8-87CF-44F2-81DA-DE3340146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0F3B-C8EC-44DD-B490-994E2F1AD76F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DD9F9-7803-4586-8E71-7B262CC63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88331-D1E1-491E-87C7-F1B2CC406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6FB3-C905-4C12-9941-47590836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30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79D87-5D01-426B-A77F-9158364C0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BB974-9F2F-4DA5-987A-D05F281DA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0CE48-69EB-41B5-A086-4E26983DF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C5C54D-7B8B-4EDB-9185-C722F735C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8FD610-AB65-46EA-830E-801EA3774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1BB57-9055-4592-AF30-6A09B3D5E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BC9F-CECE-4969-BAD9-222536147CF8}" type="datetime1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1F4DC1-0547-4081-ADC9-61598DD0B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E22E38-31AE-47B7-A8A0-097E643A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6FB3-C905-4C12-9941-47590836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02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4B9B-7A67-481E-B085-C1783A8F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70" y="489413"/>
            <a:ext cx="10515600" cy="1325563"/>
          </a:xfrm>
        </p:spPr>
        <p:txBody>
          <a:bodyPr anchor="t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7F864E-012C-4F57-A585-9E77057D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B9339-0379-425B-91FD-DD363871584F}" type="datetime1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83CF22-96F8-4449-839B-E2A3E4450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F698C-D01C-4C13-979B-5028219B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6FB3-C905-4C12-9941-47590836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5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10E091-ACA9-40E3-AE5D-FE06C8325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FAC82-69C2-459C-ABE2-FDE9338BA0AF}" type="datetime1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C3ADB0-BCF5-4404-8B65-95A96EF6C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DFC386-6E0A-4EDF-A7DA-6B1356A33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6FB3-C905-4C12-9941-47590836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371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A70DE-AB24-4B8E-8730-1357FADC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188FDB-E0E1-48B4-8641-41ADA01A05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4D27F-4F57-4F0E-8029-84EFE2AA54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FE671-DF7D-4741-ABE5-F153231D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210D4-0533-42DA-8285-5228177FF79B}" type="datetime1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5A967-71E4-4F49-B238-BA1477341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39422B-8C42-47E7-9022-09289C48B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6FB3-C905-4C12-9941-47590836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320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61FA7-6F2E-4C9B-A881-E22DEBACD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420A63-943B-449E-BBD4-B5160CF04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370E4-51C7-432C-BC75-82C266238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77B6-BF96-4F3F-8490-8975A3ACCA73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77CE0-EBD3-4B04-A0B1-7B917E9CE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80974-2B86-402E-A673-67FBFBE6F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6FB3-C905-4C12-9941-47590836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66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851B6B-8365-4CB7-A0B2-13F99D5025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041EE-B8B7-4F1C-8051-573F0D743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B110C-54A7-422A-B600-C94CCC9D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27CFB-1C77-49FF-A0FD-85BE5B44E1BC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85E04-4624-4D51-9E2D-5141FC92E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6335E-3EE3-4C36-9F6B-88AC1DA2A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B6FB3-C905-4C12-9941-47590836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722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849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276651-48E0-1D4E-8466-C7511FD9F1E4}"/>
              </a:ext>
            </a:extLst>
          </p:cNvPr>
          <p:cNvSpPr/>
          <p:nvPr userDrawn="1"/>
        </p:nvSpPr>
        <p:spPr>
          <a:xfrm>
            <a:off x="-1524" y="1"/>
            <a:ext cx="12193524" cy="787650"/>
          </a:xfrm>
          <a:prstGeom prst="rect">
            <a:avLst/>
          </a:prstGeom>
          <a:solidFill>
            <a:srgbClr val="004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3ACCB6-C197-4B4A-B5F3-B94B66951F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96230" y="243191"/>
            <a:ext cx="9144000" cy="45124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Topic Title About This Length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266839-3768-1640-AAC7-EC1829D980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6230" y="1183822"/>
            <a:ext cx="9972224" cy="470447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SzPct val="85000"/>
              <a:buFont typeface="Wingdings" panose="05000000000000000000" pitchFamily="2" charset="2"/>
              <a:buChar char="§"/>
              <a:defRPr sz="2000" b="0" i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Proxima Nova Light" panose="02000506030000020004" pitchFamily="2" charset="0"/>
              <a:buChar char="–"/>
              <a:tabLst/>
              <a:defRPr sz="2000" b="0" i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rgbClr val="150221"/>
                </a:solidFill>
                <a:latin typeface="Proxima Nova A Thin" panose="02000506030000020004" pitchFamily="2" charset="0"/>
              </a:defRPr>
            </a:lvl3pPr>
            <a:lvl4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4pPr>
            <a:lvl5pPr>
              <a:defRPr b="0" i="0">
                <a:solidFill>
                  <a:srgbClr val="150221"/>
                </a:solidFill>
                <a:latin typeface="Gibson Light" panose="02000000000000000000" pitchFamily="2" charset="77"/>
              </a:defRPr>
            </a:lvl5pPr>
          </a:lstStyle>
          <a:p>
            <a:pPr lvl="0"/>
            <a:r>
              <a:rPr lang="en-US"/>
              <a:t>Introduction to a series of bullets points to make important points about the program or what you feel is important to say here. Important points about the program.</a:t>
            </a:r>
          </a:p>
          <a:p>
            <a:pPr lvl="1"/>
            <a:r>
              <a:rPr lang="en-US"/>
              <a:t>Text is here</a:t>
            </a:r>
            <a:br>
              <a:rPr lang="en-US"/>
            </a:br>
            <a:endParaRPr lang="en-US"/>
          </a:p>
          <a:p>
            <a:pPr lvl="0"/>
            <a:r>
              <a:rPr lang="en-US"/>
              <a:t>Important points about the program or what you feel is important to say here.</a:t>
            </a:r>
          </a:p>
          <a:p>
            <a:pPr lvl="1"/>
            <a:r>
              <a:rPr lang="en-US"/>
              <a:t>Text is here</a:t>
            </a:r>
            <a:br>
              <a:rPr lang="en-US"/>
            </a:br>
            <a:endParaRPr lang="en-US"/>
          </a:p>
          <a:p>
            <a:pPr lvl="0"/>
            <a:r>
              <a:rPr lang="en-US"/>
              <a:t>Series of bullets points to make important points about the program or what you feel is important to say here.</a:t>
            </a:r>
          </a:p>
        </p:txBody>
      </p:sp>
    </p:spTree>
    <p:extLst>
      <p:ext uri="{BB962C8B-B14F-4D97-AF65-F5344CB8AC3E}">
        <p14:creationId xmlns:p14="http://schemas.microsoft.com/office/powerpoint/2010/main" val="321979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w bik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87E3D1-1C9B-A446-9D9D-93D0BDA5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7EF7FD-1799-E443-BB8D-13839D6CC7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325" y="0"/>
            <a:ext cx="447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5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artment name only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707DE3B-8333-244E-ADF4-3DA9F3212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88D05-EE5E-604A-A779-2618FEDA4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6225" y="0"/>
            <a:ext cx="48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9B3B8-B939-48EC-A7CA-9F1E9ABD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C6A3C-6627-4DB5-90B2-27D4CA633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8159E-2B9E-4529-823C-9CAE0ECCD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ED52A-757E-4AA8-8C02-E339321BBD77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216F8-3ED4-4689-B243-6A841D1B8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A760D-7FF1-4F7D-A3A5-D5962784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B910-11BA-46A9-936A-905029C51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96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hea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27AC901-62E8-5C4E-8AC8-C40D794F3C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2000">
                <a:srgbClr val="022851"/>
              </a:gs>
              <a:gs pos="94000">
                <a:schemeClr val="accent2">
                  <a:lumMod val="54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FB95FD-0E29-FA44-A2C6-A28840FE00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ACE05B9-1198-EE4C-A2DC-91F8E9DAF53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FB98275-F724-F14D-B4A0-6C8B31C3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045" cy="1237262"/>
          </a:xfrm>
          <a:prstGeom prst="rect">
            <a:avLst/>
          </a:prstGeom>
          <a:solidFill>
            <a:srgbClr val="00497F"/>
          </a:solidFill>
        </p:spPr>
        <p:txBody>
          <a:bodyPr wrap="none" lIns="457200" tIns="365760" rIns="457200" bIns="365760" anchor="ctr">
            <a:spAutoFit/>
          </a:bodyPr>
          <a:lstStyle>
            <a:lvl1pPr>
              <a:defRPr sz="36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15F03-BF2F-324F-A26C-6DBD29E19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172" y="0"/>
            <a:ext cx="866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30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68F5C4FE-5EC6-8547-B59C-CB35417AA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97" y="6492875"/>
            <a:ext cx="527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6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7" r:id="rId6"/>
    <p:sldLayoutId id="2147483998" r:id="rId7"/>
    <p:sldLayoutId id="2147483698" r:id="rId8"/>
    <p:sldLayoutId id="2147483994" r:id="rId9"/>
    <p:sldLayoutId id="2147483995" r:id="rId10"/>
    <p:sldLayoutId id="2147483996" r:id="rId11"/>
    <p:sldLayoutId id="2147483661" r:id="rId12"/>
    <p:sldLayoutId id="2147483662" r:id="rId13"/>
    <p:sldLayoutId id="2147483687" r:id="rId14"/>
    <p:sldLayoutId id="2147483688" r:id="rId15"/>
    <p:sldLayoutId id="2147483689" r:id="rId16"/>
    <p:sldLayoutId id="2147483691" r:id="rId17"/>
    <p:sldLayoutId id="2147483690" r:id="rId18"/>
    <p:sldLayoutId id="2147483985" r:id="rId19"/>
    <p:sldLayoutId id="2147483692" r:id="rId20"/>
    <p:sldLayoutId id="2147483695" r:id="rId21"/>
    <p:sldLayoutId id="2147483694" r:id="rId22"/>
    <p:sldLayoutId id="2147483693" r:id="rId23"/>
    <p:sldLayoutId id="2147483747" r:id="rId24"/>
    <p:sldLayoutId id="2147483748" r:id="rId25"/>
    <p:sldLayoutId id="2147483749" r:id="rId26"/>
    <p:sldLayoutId id="2147483750" r:id="rId27"/>
    <p:sldLayoutId id="2147483751" r:id="rId28"/>
    <p:sldLayoutId id="2147483752" r:id="rId29"/>
    <p:sldLayoutId id="2147483753" r:id="rId30"/>
    <p:sldLayoutId id="2147483754" r:id="rId31"/>
    <p:sldLayoutId id="2147483755" r:id="rId32"/>
    <p:sldLayoutId id="2147483756" r:id="rId33"/>
    <p:sldLayoutId id="2147483757" r:id="rId34"/>
    <p:sldLayoutId id="2147483999" r:id="rId35"/>
    <p:sldLayoutId id="2147484000" r:id="rId3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t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FBF00"/>
        </a:buClr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fontAlgn="t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68F5C4FE-5EC6-8547-B59C-CB35417AA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97" y="6492875"/>
            <a:ext cx="527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20463-723C-D349-AEDE-84E0C7F9D9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t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rgbClr val="FFBF00"/>
        </a:buClr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fontAlgn="t" latinLnBrk="0" hangingPunct="1">
        <a:lnSpc>
          <a:spcPct val="100000"/>
        </a:lnSpc>
        <a:spcBef>
          <a:spcPts val="500"/>
        </a:spcBef>
        <a:spcAft>
          <a:spcPts val="600"/>
        </a:spcAft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E9D61-58F7-41F6-803B-E53D8BB9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2F92CE-940A-4C9A-B6AD-1D0661BFE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DD4A1-5610-4EB0-820C-5DAC70D79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26D97-A5E4-4698-A6F3-AC5716D791EC}" type="datetime1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8A7C-67EA-4D50-9C37-E731B1EB7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D56F4-D109-4B0B-99D6-640ED629CD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B6FB3-C905-4C12-9941-475908366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6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  <p:sldLayoutId id="2147484014" r:id="rId13"/>
    <p:sldLayoutId id="2147484015" r:id="rId14"/>
    <p:sldLayoutId id="2147484016" r:id="rId15"/>
    <p:sldLayoutId id="2147484017" r:id="rId16"/>
    <p:sldLayoutId id="2147484018" r:id="rId17"/>
    <p:sldLayoutId id="2147484019" r:id="rId18"/>
    <p:sldLayoutId id="2147484020" r:id="rId19"/>
    <p:sldLayoutId id="2147484021" r:id="rId20"/>
    <p:sldLayoutId id="2147484022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hr.ucdavis.edu/departments/elr/dms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hr.ucdavis.edu/departments/elr/dms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ssibility.ucdavis.edu/" TargetMode="External"/><Relationship Id="rId2" Type="http://schemas.openxmlformats.org/officeDocument/2006/relationships/hyperlink" Target="https://hr.ucdavis.edu/departments/elr/dms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mailto:Benefits@ucdavis.edu" TargetMode="Externa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asc.universityofcalifornia.edu/" TargetMode="External"/><Relationship Id="rId7" Type="http://schemas.openxmlformats.org/officeDocument/2006/relationships/hyperlink" Target="https://hr.ucdavis.edu/employees/benefits" TargetMode="External"/><Relationship Id="rId2" Type="http://schemas.openxmlformats.org/officeDocument/2006/relationships/hyperlink" Target="https://hr.ucdavis.edu/employees/benefits&#8203;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yucretirement.com/Classes" TargetMode="External"/><Relationship Id="rId5" Type="http://schemas.openxmlformats.org/officeDocument/2006/relationships/hyperlink" Target="https://ucnet.universityofcalifornia.edu/compensation-and-benefits/retirement-benefits/preparing-for-retirement-presentation/index.html" TargetMode="External"/><Relationship Id="rId4" Type="http://schemas.openxmlformats.org/officeDocument/2006/relationships/hyperlink" Target="https://myucretirement.com/Counseli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hyperlink" Target="mailto:Benefits@ucdavis.edu" TargetMode="External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aggieservice.ucdavis.edu/s/" TargetMode="Externa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hr.ucdavis.edu/departments/shared-services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hyperlink" Target="mailto:Worklife@ucdavis.edu" TargetMode="Externa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r.ucdavis.edu/departments/worklife-wellness/family-care/children/child-care" TargetMode="External"/><Relationship Id="rId2" Type="http://schemas.openxmlformats.org/officeDocument/2006/relationships/hyperlink" Target="https://hr.ucdavis.edu/departments/worklife-wellness/lactation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r.ucdavis.edu/departments/worklife-wellness/events/tocs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827B57-6EA2-1D4C-B0A1-9275D6EF5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44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3178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1410"/>
          <a:stretch/>
        </p:blipFill>
        <p:spPr>
          <a:xfrm>
            <a:off x="6172200" y="-225534"/>
            <a:ext cx="6019800" cy="7617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C8F98-0912-784B-A18D-477B4F0C8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38400"/>
            <a:ext cx="2257220" cy="6181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E3626C-7D98-AB4B-B2B2-70CADFCF44B2}"/>
              </a:ext>
            </a:extLst>
          </p:cNvPr>
          <p:cNvSpPr txBox="1">
            <a:spLocks/>
          </p:cNvSpPr>
          <p:nvPr/>
        </p:nvSpPr>
        <p:spPr>
          <a:xfrm>
            <a:off x="1219200" y="3118945"/>
            <a:ext cx="9189528" cy="3175875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chemeClr val="bg1"/>
              </a:solidFill>
              <a:latin typeface="+mn-lt"/>
              <a:ea typeface="Arial" panose="020B0604020202020204" pitchFamily="34" charset="0"/>
              <a:cs typeface="Calibri"/>
            </a:endParaRP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</a:rPr>
              <a:t>Disability Services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</a:rPr>
              <a:t>Benefits, </a:t>
            </a:r>
            <a:r>
              <a:rPr lang="en-US">
                <a:solidFill>
                  <a:schemeClr val="bg1"/>
                </a:solidFill>
                <a:latin typeface="Arial" panose="020B0604020202020204"/>
                <a:cs typeface="Calibri"/>
              </a:rPr>
              <a:t>Leaves, Worklife </a:t>
            </a:r>
          </a:p>
          <a:p>
            <a:pPr>
              <a:defRPr/>
            </a:pPr>
            <a:endParaRPr lang="en-US">
              <a:solidFill>
                <a:schemeClr val="bg1"/>
              </a:solidFill>
              <a:latin typeface="Arial" panose="020B0604020202020204"/>
              <a:cs typeface="Calibri"/>
            </a:endParaRPr>
          </a:p>
          <a:p>
            <a:pPr>
              <a:defRPr/>
            </a:pPr>
            <a:r>
              <a:rPr lang="en-US" i="1">
                <a:latin typeface="Arial" panose="020B0604020202020204"/>
                <a:cs typeface="Calibri"/>
              </a:rPr>
              <a:t>Elizabeth Hammond Delo, Exec. Director</a:t>
            </a:r>
          </a:p>
          <a:p>
            <a:pPr>
              <a:defRPr/>
            </a:pPr>
            <a:endParaRPr lang="en-U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roxima Nova" panose="0200050603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2EF049-62C8-1643-A895-62694C492FEF}"/>
              </a:ext>
            </a:extLst>
          </p:cNvPr>
          <p:cNvSpPr/>
          <p:nvPr/>
        </p:nvSpPr>
        <p:spPr>
          <a:xfrm rot="10800000">
            <a:off x="914400" y="2286000"/>
            <a:ext cx="76200" cy="2895600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0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342" y="1484244"/>
            <a:ext cx="9688443" cy="4848294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 reasonable accommodation is an adjustment that allows a person with a disability to perform the essential job functions and participate in all aspects of employment 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Some examples: 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,Sans-Serif" pitchFamily="2" charset="2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Time off for medical appointments and treatment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,Sans-Serif" pitchFamily="2" charset="2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Modification of work tools or provision of equipment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,Sans-Serif" pitchFamily="2" charset="2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Modified work schedule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,Sans-Serif" pitchFamily="2" charset="2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Leaves of absence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,Sans-Serif" pitchFamily="2" charset="2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Assistive technology, devices or services 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,Sans-Serif" pitchFamily="2" charset="2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Modification of existing facilities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Arial,Sans-Serif" pitchFamily="2" charset="2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</p:spTree>
    <p:extLst>
      <p:ext uri="{BB962C8B-B14F-4D97-AF65-F5344CB8AC3E}">
        <p14:creationId xmlns:p14="http://schemas.microsoft.com/office/powerpoint/2010/main" val="3643773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67A50-B725-44AA-2D67-84875CB00086}"/>
              </a:ext>
            </a:extLst>
          </p:cNvPr>
          <p:cNvSpPr txBox="1"/>
          <p:nvPr/>
        </p:nvSpPr>
        <p:spPr>
          <a:xfrm>
            <a:off x="415159" y="1715814"/>
            <a:ext cx="11006957" cy="46969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101052"/>
              </a:lnSpc>
              <a:buFont typeface=""/>
              <a:buChar char="•"/>
            </a:pPr>
            <a:r>
              <a:rPr lang="en-US" sz="2800" dirty="0">
                <a:cs typeface="Arial"/>
              </a:rPr>
              <a:t>The employee's disability limitations/restrictions from their medical provider helps us understand how their condition may impact their work duties</a:t>
            </a:r>
            <a:endParaRPr lang="en-US" dirty="0">
              <a:cs typeface="Arial"/>
            </a:endParaRPr>
          </a:p>
          <a:p>
            <a:pPr>
              <a:lnSpc>
                <a:spcPct val="101052"/>
              </a:lnSpc>
            </a:pPr>
            <a:endParaRPr lang="en-US" dirty="0">
              <a:cs typeface="Arial"/>
            </a:endParaRPr>
          </a:p>
          <a:p>
            <a:pPr marL="228600" indent="-228600">
              <a:lnSpc>
                <a:spcPct val="101052"/>
              </a:lnSpc>
              <a:buFont typeface=""/>
              <a:buChar char="•"/>
            </a:pPr>
            <a:r>
              <a:rPr lang="en-US" sz="2800" dirty="0">
                <a:cs typeface="Arial"/>
              </a:rPr>
              <a:t>If three employees have a degenerative disc condition with low back pain:</a:t>
            </a:r>
          </a:p>
          <a:p>
            <a:pPr marL="685800" lvl="1" indent="-228600">
              <a:lnSpc>
                <a:spcPct val="101052"/>
              </a:lnSpc>
              <a:buFont typeface="Courier New"/>
              <a:buChar char="o"/>
            </a:pPr>
            <a:r>
              <a:rPr lang="en-US" sz="2800" dirty="0">
                <a:cs typeface="Arial"/>
              </a:rPr>
              <a:t>A custodian may have lifting/stooping/bending restrictions</a:t>
            </a:r>
            <a:endParaRPr lang="en-US">
              <a:cs typeface="Arial"/>
            </a:endParaRPr>
          </a:p>
          <a:p>
            <a:pPr marL="685800" lvl="1" indent="-228600">
              <a:lnSpc>
                <a:spcPct val="101052"/>
              </a:lnSpc>
              <a:buFont typeface="Courier New"/>
              <a:buChar char="o"/>
            </a:pPr>
            <a:r>
              <a:rPr lang="en-US" sz="2800" dirty="0">
                <a:cs typeface="Arial"/>
              </a:rPr>
              <a:t>A faculty member may have standing restrictions</a:t>
            </a:r>
          </a:p>
          <a:p>
            <a:pPr marL="685800" lvl="1" indent="-228600">
              <a:lnSpc>
                <a:spcPct val="101052"/>
              </a:lnSpc>
              <a:buFont typeface="Courier New"/>
              <a:buChar char="o"/>
            </a:pPr>
            <a:r>
              <a:rPr lang="en-US" sz="2800" dirty="0">
                <a:cs typeface="Arial"/>
              </a:rPr>
              <a:t>A graduate advisor may have sitting restrictions </a:t>
            </a:r>
          </a:p>
          <a:p>
            <a:pPr marL="685800" lvl="1" indent="-228600">
              <a:lnSpc>
                <a:spcPct val="101052"/>
              </a:lnSpc>
              <a:buFont typeface="Courier New"/>
              <a:buChar char="o"/>
            </a:pPr>
            <a:endParaRPr lang="en-US" sz="2800" dirty="0">
              <a:cs typeface="Arial"/>
            </a:endParaRPr>
          </a:p>
          <a:p>
            <a:pPr marL="228600" indent="-228600">
              <a:lnSpc>
                <a:spcPct val="101052"/>
              </a:lnSpc>
              <a:buFont typeface="Courier New"/>
              <a:buChar char="•"/>
            </a:pP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398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67A50-B725-44AA-2D67-84875CB00086}"/>
              </a:ext>
            </a:extLst>
          </p:cNvPr>
          <p:cNvSpPr txBox="1"/>
          <p:nvPr/>
        </p:nvSpPr>
        <p:spPr>
          <a:xfrm>
            <a:off x="415159" y="1715814"/>
            <a:ext cx="11006957" cy="5287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685800" lvl="1" indent="-228600">
              <a:lnSpc>
                <a:spcPct val="101052"/>
              </a:lnSpc>
              <a:buFont typeface="Courier New,monospace"/>
              <a:buChar char="o"/>
            </a:pPr>
            <a:endParaRPr lang="en-US" sz="2800" dirty="0">
              <a:cs typeface="Arial"/>
            </a:endParaRPr>
          </a:p>
          <a:p>
            <a:pPr marL="228600" indent="-228600">
              <a:lnSpc>
                <a:spcPct val="101052"/>
              </a:lnSpc>
              <a:buFont typeface="Courier New,monospace"/>
              <a:buChar char="•"/>
            </a:pPr>
            <a:r>
              <a:rPr lang="en-US" sz="2800" dirty="0">
                <a:cs typeface="Arial"/>
              </a:rPr>
              <a:t>We ask that medical documentation be sent to DMS to protect an employee's privacy. We share limitations/restrictions but not diagnosis or other confidential info</a:t>
            </a:r>
          </a:p>
          <a:p>
            <a:pPr>
              <a:lnSpc>
                <a:spcPct val="101052"/>
              </a:lnSpc>
            </a:pPr>
            <a:endParaRPr lang="en-US" sz="2800" dirty="0">
              <a:cs typeface="Arial"/>
            </a:endParaRPr>
          </a:p>
          <a:p>
            <a:pPr marL="228600" indent="-228600">
              <a:lnSpc>
                <a:spcPct val="101052"/>
              </a:lnSpc>
              <a:buFont typeface="Courier New,monospace"/>
              <a:buChar char="•"/>
            </a:pPr>
            <a:r>
              <a:rPr lang="en-US" sz="2800" dirty="0">
                <a:cs typeface="Arial"/>
              </a:rPr>
              <a:t>An example of limitations/restrictions: </a:t>
            </a:r>
            <a:endParaRPr lang="en-US"/>
          </a:p>
          <a:p>
            <a:pPr marL="685800" lvl="1" indent="-228600">
              <a:lnSpc>
                <a:spcPct val="101052"/>
              </a:lnSpc>
              <a:buFont typeface="Courier New"/>
              <a:buChar char="o"/>
            </a:pPr>
            <a:r>
              <a:rPr lang="en-US" sz="2800" dirty="0">
                <a:cs typeface="Arial"/>
              </a:rPr>
              <a:t> difficulty with concentration and focus, easily distracted by visual and auditory stimuli </a:t>
            </a:r>
            <a:endParaRPr lang="en-US" dirty="0"/>
          </a:p>
          <a:p>
            <a:pPr marL="228600" indent="-228600">
              <a:lnSpc>
                <a:spcPct val="101052"/>
              </a:lnSpc>
              <a:buFont typeface="Courier New,monospace"/>
              <a:buChar char="•"/>
            </a:pPr>
            <a:r>
              <a:rPr lang="en-US" sz="2800" dirty="0">
                <a:cs typeface="Arial"/>
              </a:rPr>
              <a:t>An example of accommodation request: </a:t>
            </a:r>
            <a:endParaRPr lang="en-US" dirty="0">
              <a:cs typeface="Arial"/>
            </a:endParaRPr>
          </a:p>
          <a:p>
            <a:pPr marL="685800" lvl="1" indent="-228600">
              <a:lnSpc>
                <a:spcPct val="101052"/>
              </a:lnSpc>
              <a:buFont typeface="Courier New"/>
              <a:buChar char="o"/>
            </a:pPr>
            <a:r>
              <a:rPr lang="en-US" sz="2800" dirty="0">
                <a:cs typeface="Arial"/>
              </a:rPr>
              <a:t> remote work </a:t>
            </a:r>
            <a:endParaRPr lang="en-US" dirty="0">
              <a:cs typeface="Arial"/>
            </a:endParaRPr>
          </a:p>
          <a:p>
            <a:pPr lvl="1">
              <a:lnSpc>
                <a:spcPct val="101052"/>
              </a:lnSpc>
            </a:pPr>
            <a:endParaRPr lang="en-US" sz="2800" dirty="0">
              <a:cs typeface="Arial"/>
            </a:endParaRPr>
          </a:p>
          <a:p>
            <a:pPr marL="228600" indent="-228600">
              <a:lnSpc>
                <a:spcPct val="101052"/>
              </a:lnSpc>
              <a:buFont typeface="Courier New"/>
              <a:buChar char="•"/>
            </a:pP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557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67A50-B725-44AA-2D67-84875CB00086}"/>
              </a:ext>
            </a:extLst>
          </p:cNvPr>
          <p:cNvSpPr txBox="1"/>
          <p:nvPr/>
        </p:nvSpPr>
        <p:spPr>
          <a:xfrm>
            <a:off x="415159" y="1715814"/>
            <a:ext cx="11006957" cy="67141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ct val="101052"/>
              </a:lnSpc>
            </a:pPr>
            <a:r>
              <a:rPr lang="en-US" sz="2400" dirty="0">
                <a:cs typeface="Arial"/>
              </a:rPr>
              <a:t>Supervisor/Manager tips: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400" dirty="0">
                <a:cs typeface="Arial"/>
              </a:rPr>
              <a:t>There are no magic words to request an accommodation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400" dirty="0">
                <a:cs typeface="Arial"/>
              </a:rPr>
              <a:t>"I</a:t>
            </a:r>
            <a:r>
              <a:rPr lang="en-US" sz="2400" dirty="0">
                <a:solidFill>
                  <a:srgbClr val="000000"/>
                </a:solidFill>
                <a:ea typeface="+mn-lt"/>
                <a:cs typeface="+mn-lt"/>
              </a:rPr>
              <a:t> am having difficulty/trouble performing my ABC work duties because… I have a medical condition/disability/illness/injury and I need XYZ"</a:t>
            </a:r>
            <a:endParaRPr lang="en-US" sz="2400">
              <a:solidFill>
                <a:srgbClr val="000000"/>
              </a:solidFill>
              <a:cs typeface="Arial" panose="020B0604020202020204"/>
            </a:endParaRP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400" dirty="0">
                <a:cs typeface="Arial"/>
              </a:rPr>
              <a:t>Don't automatically say no, we have an obligation to engage in the interactive process and provide accommodations, if possible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400" dirty="0">
                <a:cs typeface="Arial"/>
              </a:rPr>
              <a:t>Do say: </a:t>
            </a:r>
          </a:p>
          <a:p>
            <a:pPr marL="1371600" lvl="2" indent="-457200">
              <a:lnSpc>
                <a:spcPct val="101052"/>
              </a:lnSpc>
              <a:buFont typeface="Wingdings"/>
              <a:buChar char="§"/>
            </a:pPr>
            <a:r>
              <a:rPr lang="en-US" sz="2400" dirty="0">
                <a:cs typeface="Arial"/>
              </a:rPr>
              <a:t>How can I help? </a:t>
            </a:r>
          </a:p>
          <a:p>
            <a:pPr marL="1371600" lvl="2" indent="-457200">
              <a:lnSpc>
                <a:spcPct val="101052"/>
              </a:lnSpc>
              <a:buFont typeface="Wingdings"/>
              <a:buChar char="§"/>
            </a:pPr>
            <a:r>
              <a:rPr lang="en-US" sz="2400" dirty="0">
                <a:cs typeface="Arial"/>
              </a:rPr>
              <a:t>I don’t know what is possible, let me reach out to DMS 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endParaRPr lang="en-US" sz="2400" dirty="0">
              <a:cs typeface="Arial"/>
            </a:endParaRPr>
          </a:p>
          <a:p>
            <a:pPr marL="457200"/>
            <a:r>
              <a:rPr lang="en-US" sz="2400" dirty="0">
                <a:solidFill>
                  <a:srgbClr val="000000"/>
                </a:solidFill>
                <a:cs typeface="Arial"/>
              </a:rPr>
              <a:t>More tips on DMS website: </a:t>
            </a:r>
            <a:r>
              <a:rPr lang="en-US" sz="2400" dirty="0">
                <a:solidFill>
                  <a:srgbClr val="024B85"/>
                </a:solidFill>
                <a:ea typeface="+mn-lt"/>
                <a:cs typeface="+mn-lt"/>
              </a:rPr>
              <a:t> </a:t>
            </a:r>
            <a:r>
              <a:rPr lang="en-US" sz="2400" u="sng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https://hr.ucdavis.edu/departments/elr/dms</a:t>
            </a:r>
            <a:endParaRPr lang="en-US" sz="2400" u="sng">
              <a:solidFill>
                <a:schemeClr val="tx2">
                  <a:lumMod val="75000"/>
                  <a:lumOff val="25000"/>
                </a:schemeClr>
              </a:solidFill>
              <a:cs typeface="Arial"/>
            </a:endParaRP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endParaRPr lang="en-US" sz="2400" dirty="0">
              <a:cs typeface="Arial"/>
            </a:endParaRP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endParaRPr lang="en-US" sz="2800" dirty="0">
              <a:cs typeface="Arial"/>
            </a:endParaRPr>
          </a:p>
          <a:p>
            <a:pPr marL="1428750" lvl="2" indent="-514350">
              <a:lnSpc>
                <a:spcPct val="101052"/>
              </a:lnSpc>
              <a:buFont typeface="Wingdings"/>
              <a:buChar char="§"/>
            </a:pPr>
            <a:endParaRPr lang="en-US" sz="2800" dirty="0">
              <a:cs typeface="Arial"/>
            </a:endParaRPr>
          </a:p>
          <a:p>
            <a:pPr marL="228600" indent="-228600">
              <a:lnSpc>
                <a:spcPct val="101052"/>
              </a:lnSpc>
              <a:buFont typeface="Arial"/>
              <a:buChar char="•"/>
            </a:pPr>
            <a:endParaRPr lang="en-US" sz="2800" dirty="0">
              <a:cs typeface="Arial"/>
            </a:endParaRPr>
          </a:p>
          <a:p>
            <a:pPr marL="685800" lvl="1" indent="-228600">
              <a:lnSpc>
                <a:spcPct val="101052"/>
              </a:lnSpc>
              <a:buFont typeface="Arial"/>
              <a:buChar char="•"/>
            </a:pPr>
            <a:endParaRPr lang="en-US" sz="2800" dirty="0">
              <a:cs typeface="Arial"/>
            </a:endParaRPr>
          </a:p>
          <a:p>
            <a:pPr marL="228600" indent="-228600">
              <a:lnSpc>
                <a:spcPct val="101052"/>
              </a:lnSpc>
              <a:buFont typeface="Arial"/>
              <a:buChar char="•"/>
            </a:pP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0254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67A50-B725-44AA-2D67-84875CB00086}"/>
              </a:ext>
            </a:extLst>
          </p:cNvPr>
          <p:cNvSpPr txBox="1"/>
          <p:nvPr/>
        </p:nvSpPr>
        <p:spPr>
          <a:xfrm>
            <a:off x="415159" y="1715814"/>
            <a:ext cx="11006957" cy="45454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ct val="101052"/>
              </a:lnSpc>
            </a:pPr>
            <a:r>
              <a:rPr lang="en-US" sz="2800" dirty="0">
                <a:cs typeface="Arial"/>
              </a:rPr>
              <a:t>Employee tips: 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800" dirty="0">
                <a:cs typeface="Arial"/>
              </a:rPr>
              <a:t>Discuss your request for accommodation with your supervisor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800" dirty="0">
                <a:cs typeface="Arial"/>
              </a:rPr>
              <a:t>No need to share diagnosis or confidential details</a:t>
            </a:r>
            <a:endParaRPr lang="en-US" dirty="0">
              <a:cs typeface="Arial"/>
            </a:endParaRP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800" dirty="0">
                <a:cs typeface="Arial"/>
              </a:rPr>
              <a:t>We recommend following up with an email: </a:t>
            </a:r>
          </a:p>
          <a:p>
            <a:pPr marL="1371600" lvl="2" indent="-457200">
              <a:lnSpc>
                <a:spcPct val="101052"/>
              </a:lnSpc>
              <a:buFont typeface="Wingdings"/>
              <a:buChar char="§"/>
            </a:pPr>
            <a:r>
              <a:rPr lang="en-US" sz="2400" dirty="0">
                <a:cs typeface="Arial"/>
              </a:rPr>
              <a:t>"As I mentioned I am having difficulty performing my job tasks ABC because of a medical condition and I would like to explore reasonable accommodations including XYZ. I have copied DMS to help"</a:t>
            </a:r>
            <a:br>
              <a:rPr lang="en-US" sz="2400" dirty="0">
                <a:cs typeface="Arial"/>
              </a:rPr>
            </a:br>
            <a:endParaRPr lang="en-US" sz="2800">
              <a:cs typeface="Arial"/>
            </a:endParaRPr>
          </a:p>
          <a:p>
            <a:pPr marL="685800" lvl="1" indent="-228600">
              <a:lnSpc>
                <a:spcPct val="101052"/>
              </a:lnSpc>
              <a:buFont typeface="Arial"/>
              <a:buChar char="•"/>
            </a:pPr>
            <a:endParaRPr lang="en-US" sz="2800" dirty="0">
              <a:cs typeface="Arial"/>
            </a:endParaRPr>
          </a:p>
          <a:p>
            <a:pPr marL="228600" indent="-228600">
              <a:lnSpc>
                <a:spcPct val="101052"/>
              </a:lnSpc>
              <a:buFont typeface="Courier New"/>
              <a:buChar char="•"/>
            </a:pPr>
            <a:r>
              <a:rPr lang="en-US" sz="2400" dirty="0">
                <a:cs typeface="Arial"/>
              </a:rPr>
              <a:t>More tips on DMS website: </a:t>
            </a:r>
            <a:r>
              <a:rPr lang="en-US" sz="2400" dirty="0">
                <a:solidFill>
                  <a:srgbClr val="024B85"/>
                </a:solidFill>
                <a:cs typeface="Arial"/>
              </a:rPr>
              <a:t> </a:t>
            </a:r>
            <a:r>
              <a:rPr lang="en-US" sz="2400" dirty="0">
                <a:solidFill>
                  <a:srgbClr val="055AB1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https://hr.ucdavis.edu/departments/elr/dms</a:t>
            </a:r>
            <a:endParaRPr lang="en-US" sz="2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42248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F67A50-B725-44AA-2D67-84875CB00086}"/>
              </a:ext>
            </a:extLst>
          </p:cNvPr>
          <p:cNvSpPr txBox="1"/>
          <p:nvPr/>
        </p:nvSpPr>
        <p:spPr>
          <a:xfrm>
            <a:off x="415159" y="1715814"/>
            <a:ext cx="11006957" cy="46697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>
              <a:lnSpc>
                <a:spcPct val="101052"/>
              </a:lnSpc>
            </a:pPr>
            <a:r>
              <a:rPr lang="en-US" sz="2800" dirty="0">
                <a:cs typeface="Arial"/>
              </a:rPr>
              <a:t>A few accessibility tips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800" dirty="0">
                <a:cs typeface="Arial"/>
              </a:rPr>
              <a:t>Include accessibility statements for events, interviews, onboarding, brochures, etc. </a:t>
            </a:r>
            <a:endParaRPr lang="en-US" dirty="0">
              <a:cs typeface="Arial"/>
            </a:endParaRP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800" dirty="0">
                <a:cs typeface="Arial"/>
              </a:rPr>
              <a:t>Make sure online content includes alt text for pictures, images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800" dirty="0">
                <a:cs typeface="Arial"/>
              </a:rPr>
              <a:t>Use sans serif font like Arial at 11pt or higher 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800" dirty="0">
                <a:cs typeface="Arial"/>
              </a:rPr>
              <a:t>Caption all audio and use transcripts for video</a:t>
            </a:r>
          </a:p>
          <a:p>
            <a:pPr marL="914400" lvl="1" indent="-457200">
              <a:lnSpc>
                <a:spcPct val="101052"/>
              </a:lnSpc>
              <a:buFont typeface="Arial"/>
              <a:buChar char="•"/>
            </a:pPr>
            <a:r>
              <a:rPr lang="en-US" sz="2800" dirty="0">
                <a:cs typeface="Arial"/>
              </a:rPr>
              <a:t>Use clear, plain language and headings </a:t>
            </a:r>
          </a:p>
          <a:p>
            <a:pPr marL="685800" lvl="1" indent="-228600">
              <a:lnSpc>
                <a:spcPct val="101052"/>
              </a:lnSpc>
              <a:buFont typeface="Arial"/>
              <a:buChar char="•"/>
            </a:pPr>
            <a:endParaRPr lang="en-US" sz="2800" dirty="0">
              <a:cs typeface="Arial"/>
            </a:endParaRPr>
          </a:p>
          <a:p>
            <a:pPr marL="228600" indent="-228600">
              <a:lnSpc>
                <a:spcPct val="101052"/>
              </a:lnSpc>
              <a:buFont typeface="Courier New"/>
              <a:buChar char="•"/>
            </a:pPr>
            <a:r>
              <a:rPr lang="en-US" sz="2400" dirty="0">
                <a:cs typeface="Arial"/>
              </a:rPr>
              <a:t>More tips: </a:t>
            </a:r>
            <a:r>
              <a:rPr lang="en-US" sz="2400" dirty="0">
                <a:solidFill>
                  <a:srgbClr val="024B85"/>
                </a:solidFill>
                <a:cs typeface="Arial"/>
              </a:rPr>
              <a:t> </a:t>
            </a:r>
            <a:r>
              <a:rPr lang="en-US" sz="2400" dirty="0">
                <a:solidFill>
                  <a:srgbClr val="055AB1"/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https://hr.ucdavis.edu/departments/elr/dms</a:t>
            </a:r>
            <a:r>
              <a:rPr lang="en-US" sz="2400" dirty="0">
                <a:solidFill>
                  <a:srgbClr val="055AB1"/>
                </a:solidFill>
                <a:cs typeface="Arial"/>
              </a:rPr>
              <a:t> 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cs typeface="Arial"/>
              </a:rPr>
              <a:t>and</a:t>
            </a:r>
            <a:r>
              <a:rPr lang="en-US" sz="2400" dirty="0">
                <a:solidFill>
                  <a:srgbClr val="055AB1"/>
                </a:solidFill>
                <a:cs typeface="Arial"/>
              </a:rPr>
              <a:t> </a:t>
            </a:r>
            <a:endParaRPr lang="en-US" sz="2800" dirty="0">
              <a:solidFill>
                <a:srgbClr val="000000"/>
              </a:solidFill>
              <a:cs typeface="Arial"/>
            </a:endParaRPr>
          </a:p>
          <a:p>
            <a:pPr>
              <a:lnSpc>
                <a:spcPct val="101052"/>
              </a:lnSpc>
            </a:pPr>
            <a:r>
              <a:rPr lang="en-US" sz="2400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https://accessibility.ucdavis.edu/</a:t>
            </a:r>
          </a:p>
          <a:p>
            <a:pPr marL="228600" indent="-228600">
              <a:lnSpc>
                <a:spcPct val="101052"/>
              </a:lnSpc>
              <a:buFont typeface="Courier New"/>
              <a:buChar char="•"/>
            </a:pPr>
            <a:endParaRPr lang="en-US" sz="2400" dirty="0">
              <a:solidFill>
                <a:srgbClr val="055AB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5259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827B57-6EA2-1D4C-B0A1-9275D6EF5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44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3178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1410"/>
          <a:stretch/>
        </p:blipFill>
        <p:spPr>
          <a:xfrm>
            <a:off x="6172200" y="-228600"/>
            <a:ext cx="6019800" cy="7617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C8F98-0912-784B-A18D-477B4F0C8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38400"/>
            <a:ext cx="2257220" cy="6181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E3626C-7D98-AB4B-B2B2-70CADFCF44B2}"/>
              </a:ext>
            </a:extLst>
          </p:cNvPr>
          <p:cNvSpPr txBox="1">
            <a:spLocks/>
          </p:cNvSpPr>
          <p:nvPr/>
        </p:nvSpPr>
        <p:spPr>
          <a:xfrm>
            <a:off x="1219200" y="3276600"/>
            <a:ext cx="9189528" cy="23876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>
                <a:latin typeface="Proxima Nova"/>
                <a:cs typeface="Arial"/>
              </a:rPr>
              <a:t>Benefits </a:t>
            </a:r>
            <a:endParaRPr lang="en-US" sz="3200">
              <a:solidFill>
                <a:schemeClr val="bg1"/>
              </a:solidFill>
              <a:latin typeface="Arial" panose="020B0604020202020204"/>
              <a:cs typeface="Calibri"/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  <a:latin typeface="Proxima Nova"/>
              <a:ea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Benefits@ucdavis.edu</a:t>
            </a:r>
            <a:r>
              <a:rPr lang="en-US" sz="3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</a:rPr>
              <a:t> </a:t>
            </a:r>
            <a:endParaRPr lang="en-US" sz="3200">
              <a:solidFill>
                <a:schemeClr val="bg1"/>
              </a:solidFill>
              <a:effectLst/>
              <a:latin typeface="+mn-lt"/>
              <a:ea typeface="Arial" panose="020B0604020202020204" pitchFamily="34" charset="0"/>
              <a:cs typeface="Calibri"/>
            </a:endParaRPr>
          </a:p>
          <a:p>
            <a:pPr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roxima Nova" panose="02000506030000020004" pitchFamily="2" charset="0"/>
                <a:cs typeface="Arial" panose="020B0604020202020204" pitchFamily="34" charset="0"/>
              </a:rPr>
            </a:b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2EF049-62C8-1643-A895-62694C492FEF}"/>
              </a:ext>
            </a:extLst>
          </p:cNvPr>
          <p:cNvSpPr/>
          <p:nvPr/>
        </p:nvSpPr>
        <p:spPr>
          <a:xfrm rot="10800000">
            <a:off x="914400" y="2286000"/>
            <a:ext cx="76200" cy="2895600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423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703" y="2064844"/>
            <a:ext cx="11238186" cy="4614097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r>
              <a:rPr lang="en-US" sz="2800" dirty="0">
                <a:latin typeface="Arial"/>
                <a:cs typeface="Arial"/>
              </a:rPr>
              <a:t>NEW! </a:t>
            </a:r>
            <a:r>
              <a:rPr lang="en-US" sz="2800" dirty="0" err="1">
                <a:latin typeface="Arial"/>
                <a:cs typeface="Arial"/>
              </a:rPr>
              <a:t>UCPath</a:t>
            </a:r>
            <a:r>
              <a:rPr lang="en-US" sz="2800" dirty="0">
                <a:latin typeface="Arial"/>
                <a:cs typeface="Arial"/>
              </a:rPr>
              <a:t> automatic reinstatement of disability coverage </a:t>
            </a:r>
            <a:endParaRPr lang="en-US" sz="2800"/>
          </a:p>
          <a:p>
            <a:pPr lvl="2">
              <a:spcAft>
                <a:spcPts val="600"/>
              </a:spcAft>
              <a:buFont typeface="Wingdings"/>
              <a:buChar char="§"/>
            </a:pPr>
            <a:r>
              <a:rPr lang="en-US" sz="2400" dirty="0">
                <a:latin typeface="Arial"/>
                <a:cs typeface="Arial"/>
              </a:rPr>
              <a:t>Employees on leave for their own serious health condition are entitled to a waiver of disability premiums (voluntary short term and long term)</a:t>
            </a:r>
          </a:p>
          <a:p>
            <a:pPr lvl="2">
              <a:spcAft>
                <a:spcPts val="600"/>
              </a:spcAft>
              <a:buFont typeface="Wingdings"/>
              <a:buChar char="§"/>
            </a:pPr>
            <a:r>
              <a:rPr lang="en-US" sz="2400" dirty="0" err="1">
                <a:latin typeface="Arial"/>
                <a:cs typeface="Arial"/>
              </a:rPr>
              <a:t>UCPath</a:t>
            </a:r>
            <a:r>
              <a:rPr lang="en-US" sz="2400" dirty="0">
                <a:latin typeface="Arial"/>
                <a:cs typeface="Arial"/>
              </a:rPr>
              <a:t> is automating reinstatement of coverage after an employee returns from leave for their own serious health condition</a:t>
            </a:r>
            <a:endParaRPr lang="en-US" sz="2400" dirty="0"/>
          </a:p>
          <a:p>
            <a:pPr lvl="2">
              <a:spcAft>
                <a:spcPts val="600"/>
              </a:spcAft>
              <a:buFont typeface="Wingdings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We recommend employees double check coverage and premiums are reinstated 2 months after returning (disability premiums paid in arrears)</a:t>
            </a:r>
            <a:endParaRPr lang="en-US" sz="2400" dirty="0">
              <a:solidFill>
                <a:srgbClr val="000000"/>
              </a:solidFill>
            </a:endParaRPr>
          </a:p>
          <a:p>
            <a:pPr lvl="2">
              <a:spcAft>
                <a:spcPts val="600"/>
              </a:spcAft>
              <a:buFont typeface="Wingdings"/>
              <a:buChar char="§"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  <a:buFont typeface="Wingdings"/>
              <a:buChar char="§"/>
            </a:pPr>
            <a:endParaRPr lang="en-US" sz="1100">
              <a:solidFill>
                <a:srgbClr val="333333"/>
              </a:solidFill>
            </a:endParaRPr>
          </a:p>
          <a:p>
            <a:pPr lvl="2">
              <a:spcAft>
                <a:spcPts val="600"/>
              </a:spcAft>
              <a:buFont typeface="Wingdings"/>
              <a:buChar char="§"/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872581" cy="123726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Benefits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03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28" y="1407948"/>
            <a:ext cx="11264461" cy="5244718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r>
              <a:rPr lang="en-US" sz="2800">
                <a:latin typeface="Arial"/>
                <a:cs typeface="Arial"/>
              </a:rPr>
              <a:t>NEW! Experian Identity Theft Protection for all benefit- eligible employees and retirees eff. 4/1/24 </a:t>
            </a:r>
            <a:endParaRPr lang="en-US"/>
          </a:p>
          <a:p>
            <a:pPr lvl="2" fontAlgn="t">
              <a:spcAft>
                <a:spcPts val="600"/>
              </a:spcAft>
              <a:buFont typeface="Wingdings"/>
              <a:buChar char="§"/>
            </a:pPr>
            <a:r>
              <a:rPr lang="en-US" sz="2400">
                <a:latin typeface="Arial"/>
                <a:cs typeface="Arial"/>
              </a:rPr>
              <a:t>This benefit is paid by UC; you need to take action to start monitoring:</a:t>
            </a:r>
            <a:endParaRPr lang="en-US" sz="2400"/>
          </a:p>
          <a:p>
            <a:pPr lvl="3">
              <a:buFont typeface="Wingdings"/>
              <a:buChar char="§"/>
            </a:pP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Credit monitoring, reports and scores</a:t>
            </a:r>
          </a:p>
          <a:p>
            <a:pPr lvl="3">
              <a:buFont typeface="Wingdings"/>
              <a:buChar char="§"/>
            </a:pP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Identity theft insurance and restoration</a:t>
            </a:r>
          </a:p>
          <a:p>
            <a:pPr lvl="3">
              <a:buFont typeface="Wingdings"/>
              <a:buChar char="§"/>
            </a:pP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Dark web monitoring</a:t>
            </a:r>
          </a:p>
          <a:p>
            <a:pPr lvl="3">
              <a:buFont typeface="Wingdings"/>
              <a:buChar char="§"/>
            </a:pP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Device protection and online privacy </a:t>
            </a:r>
          </a:p>
          <a:p>
            <a:pPr lvl="3">
              <a:buFont typeface="Wingdings"/>
              <a:buChar char="§"/>
            </a:pPr>
            <a:r>
              <a:rPr lang="en-US" sz="2200">
                <a:solidFill>
                  <a:srgbClr val="000000"/>
                </a:solidFill>
                <a:latin typeface="Arial"/>
                <a:cs typeface="Arial"/>
              </a:rPr>
              <a:t>Digital financial management tools</a:t>
            </a:r>
          </a:p>
          <a:p>
            <a:pPr marL="1371600" lvl="3" indent="0">
              <a:buNone/>
            </a:pPr>
            <a:endParaRPr lang="en-US" sz="2200">
              <a:solidFill>
                <a:srgbClr val="000000"/>
              </a:solidFill>
              <a:latin typeface="Arial"/>
              <a:cs typeface="Arial"/>
            </a:endParaRPr>
          </a:p>
          <a:p>
            <a:pPr marL="914400" lvl="2" indent="0"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See </a:t>
            </a: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UCnet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for more information and to sign up for webinars</a:t>
            </a:r>
            <a:endParaRPr lang="en-US" sz="2400" dirty="0">
              <a:solidFill>
                <a:srgbClr val="055AB1"/>
              </a:solidFill>
            </a:endParaRPr>
          </a:p>
          <a:p>
            <a:pPr marL="914400" lvl="2" indent="0">
              <a:buNone/>
            </a:pPr>
            <a:r>
              <a:rPr lang="en-US" sz="2400" u="sng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https://ucnet.universityofcalifornia.edu/news/2024/03/uc-introduces-employer-paid-identity-theft-protection-for-faculty-staff-and-retirees.html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  <a:buFont typeface="Wingdings"/>
              <a:buChar char="§"/>
            </a:pPr>
            <a:endParaRPr lang="en-US" sz="1100">
              <a:solidFill>
                <a:srgbClr val="333333"/>
              </a:solidFill>
            </a:endParaRPr>
          </a:p>
          <a:p>
            <a:pPr lvl="2">
              <a:spcAft>
                <a:spcPts val="600"/>
              </a:spcAft>
              <a:buFont typeface="Wingdings"/>
              <a:buChar char="§"/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872581" cy="123726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Benefits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57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28" y="1407948"/>
            <a:ext cx="11264461" cy="5244718"/>
          </a:xfrm>
        </p:spPr>
        <p:txBody>
          <a:bodyPr vert="horz" lIns="0" tIns="0" rIns="0" bIns="0" rtlCol="0" anchor="t">
            <a:noAutofit/>
          </a:bodyPr>
          <a:lstStyle/>
          <a:p>
            <a:pPr marL="457200" lvl="1" indent="0">
              <a:buNone/>
            </a:pPr>
            <a:r>
              <a:rPr lang="en-US" sz="2800">
                <a:latin typeface="Arial"/>
                <a:cs typeface="Arial"/>
              </a:rPr>
              <a:t>NEW! Retirement Support</a:t>
            </a:r>
            <a:endParaRPr lang="en-US"/>
          </a:p>
          <a:p>
            <a:pPr marL="228600" lvl="2" fontAlgn="t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FBF00"/>
              </a:buClr>
              <a:buFont typeface="Wingdings"/>
              <a:buChar char="§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UC Davis Retirement Help desks March 5th- May 7th:</a:t>
            </a: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           </a:t>
            </a: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hr.ucdavis.edu/employees/benefits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Arial"/>
              <a:cs typeface="Arial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28600" lvl="2" fontAlgn="t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FBF00"/>
              </a:buClr>
              <a:buFont typeface="Wingdings"/>
              <a:buChar char="§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Retirement Administration Service Center (RASC) now offers 1:1 retirement counseling appointments:</a:t>
            </a: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rasc.universityofcalifornia.edu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228600" lvl="2" fontAlgn="t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FFBF00"/>
              </a:buClr>
              <a:buFont typeface="Wingdings"/>
              <a:buChar char="§"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Schedule a meeting with a UC-dedicated Fidelity Workplace Financial Consultant:</a:t>
            </a: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 </a:t>
            </a: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myucretirement.com/Counseling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buFont typeface="Wingdings"/>
              <a:buChar char="§"/>
            </a:pP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RASC Retirement Planning webinars and recorded presentations 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buFont typeface="Wingdings"/>
              <a:buChar char="§"/>
            </a:pP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Schedule of Financial Education Classes</a:t>
            </a:r>
            <a:r>
              <a:rPr lang="en-US" sz="2400">
                <a:latin typeface="Arial"/>
                <a:cs typeface="Arial"/>
              </a:rPr>
              <a:t> hosted by Fidelity </a:t>
            </a:r>
          </a:p>
          <a:p>
            <a:pPr>
              <a:buFont typeface="Wingdings"/>
              <a:buChar char="§"/>
            </a:pPr>
            <a:r>
              <a:rPr lang="en-US" sz="2400">
                <a:latin typeface="Arial"/>
                <a:cs typeface="Arial"/>
              </a:rPr>
              <a:t>UC Davis weekly help desks Wednesdays 10-11am </a:t>
            </a:r>
            <a:r>
              <a:rPr lang="en-US" sz="24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Benefits Help Desks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marL="0" indent="0">
              <a:spcAft>
                <a:spcPts val="600"/>
              </a:spcAft>
              <a:buNone/>
            </a:pPr>
            <a:endParaRPr lang="en-US" sz="2400">
              <a:solidFill>
                <a:schemeClr val="tx2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lvl="2">
              <a:buFont typeface="Wingdings"/>
              <a:buChar char="§"/>
            </a:pPr>
            <a:endParaRPr lang="en-US" sz="240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2">
              <a:spcAft>
                <a:spcPts val="600"/>
              </a:spcAft>
              <a:buFont typeface="Wingdings"/>
              <a:buChar char="§"/>
            </a:pPr>
            <a:endParaRPr lang="en-US" sz="2400">
              <a:solidFill>
                <a:srgbClr val="000000"/>
              </a:solidFill>
            </a:endParaRPr>
          </a:p>
          <a:p>
            <a:pPr lvl="2">
              <a:spcAft>
                <a:spcPts val="600"/>
              </a:spcAft>
              <a:buFont typeface="Wingdings"/>
              <a:buChar char="§"/>
            </a:pPr>
            <a:endParaRPr lang="en-US" sz="1300" u="sng">
              <a:solidFill>
                <a:srgbClr val="00B2E3"/>
              </a:solidFill>
            </a:endParaRPr>
          </a:p>
          <a:p>
            <a:pPr lvl="2">
              <a:spcAft>
                <a:spcPts val="600"/>
              </a:spcAft>
              <a:buFont typeface="Wingdings"/>
              <a:buChar char="§"/>
            </a:pPr>
            <a:endParaRPr lang="en-US" sz="2400"/>
          </a:p>
          <a:p>
            <a:pPr lvl="2" fontAlgn="t">
              <a:spcAft>
                <a:spcPts val="600"/>
              </a:spcAft>
              <a:buFont typeface="Wingdings"/>
              <a:buChar char="§"/>
            </a:pPr>
            <a:endParaRPr lang="en-US" sz="2400"/>
          </a:p>
          <a:p>
            <a:pPr lvl="2">
              <a:spcAft>
                <a:spcPts val="600"/>
              </a:spcAft>
              <a:buFont typeface="Wingdings"/>
              <a:buChar char="§"/>
            </a:pPr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872581" cy="123726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Benefits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96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827B57-6EA2-1D4C-B0A1-9275D6EF5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44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3178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1410"/>
          <a:stretch/>
        </p:blipFill>
        <p:spPr>
          <a:xfrm>
            <a:off x="6172200" y="-228600"/>
            <a:ext cx="6019800" cy="7617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C8F98-0912-784B-A18D-477B4F0C8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38400"/>
            <a:ext cx="2257220" cy="6181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E3626C-7D98-AB4B-B2B2-70CADFCF44B2}"/>
              </a:ext>
            </a:extLst>
          </p:cNvPr>
          <p:cNvSpPr txBox="1">
            <a:spLocks/>
          </p:cNvSpPr>
          <p:nvPr/>
        </p:nvSpPr>
        <p:spPr>
          <a:xfrm>
            <a:off x="1219200" y="3276600"/>
            <a:ext cx="9189528" cy="23876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>
                <a:latin typeface="Proxima Nova"/>
                <a:cs typeface="Arial"/>
              </a:rPr>
              <a:t>Disability Services </a:t>
            </a:r>
            <a:endParaRPr lang="en-US" sz="3200">
              <a:latin typeface="Arial" panose="020B0604020202020204"/>
              <a:cs typeface="Calibri"/>
            </a:endParaRPr>
          </a:p>
          <a:p>
            <a:pPr>
              <a:defRPr/>
            </a:pPr>
            <a:endParaRPr lang="en-US" sz="3200">
              <a:solidFill>
                <a:schemeClr val="bg1"/>
              </a:solidFill>
              <a:latin typeface="Arial" panose="020B0604020202020204"/>
              <a:cs typeface="Calibri"/>
            </a:endParaRPr>
          </a:p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DMShelp@ucdavis.edu</a:t>
            </a:r>
            <a:r>
              <a:rPr lang="en-US" sz="3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</a:rPr>
              <a:t> </a:t>
            </a:r>
            <a:endParaRPr lang="en-US" sz="3200">
              <a:solidFill>
                <a:schemeClr val="bg1"/>
              </a:solidFill>
              <a:effectLst/>
              <a:latin typeface="+mn-lt"/>
              <a:ea typeface="Arial" panose="020B0604020202020204" pitchFamily="34" charset="0"/>
              <a:cs typeface="Calibri"/>
            </a:endParaRPr>
          </a:p>
          <a:p>
            <a:pPr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roxima Nova" panose="02000506030000020004" pitchFamily="2" charset="0"/>
                <a:cs typeface="Arial" panose="020B0604020202020204" pitchFamily="34" charset="0"/>
              </a:rPr>
            </a:b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2EF049-62C8-1643-A895-62694C492FEF}"/>
              </a:ext>
            </a:extLst>
          </p:cNvPr>
          <p:cNvSpPr/>
          <p:nvPr/>
        </p:nvSpPr>
        <p:spPr>
          <a:xfrm rot="10800000">
            <a:off x="914400" y="2286000"/>
            <a:ext cx="76200" cy="2895600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57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827B57-6EA2-1D4C-B0A1-9275D6EF5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44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3178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1410"/>
          <a:stretch/>
        </p:blipFill>
        <p:spPr>
          <a:xfrm>
            <a:off x="6172200" y="-228600"/>
            <a:ext cx="6019800" cy="7617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C8F98-0912-784B-A18D-477B4F0C8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38400"/>
            <a:ext cx="2257220" cy="6181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E3626C-7D98-AB4B-B2B2-70CADFCF44B2}"/>
              </a:ext>
            </a:extLst>
          </p:cNvPr>
          <p:cNvSpPr txBox="1">
            <a:spLocks/>
          </p:cNvSpPr>
          <p:nvPr/>
        </p:nvSpPr>
        <p:spPr>
          <a:xfrm>
            <a:off x="1219200" y="3276600"/>
            <a:ext cx="9189528" cy="23876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>
                <a:latin typeface="Proxima Nova"/>
                <a:cs typeface="Arial"/>
              </a:rPr>
              <a:t>Campus Leave Team</a:t>
            </a:r>
            <a:endParaRPr lang="en-US" sz="3200">
              <a:solidFill>
                <a:schemeClr val="bg1"/>
              </a:solidFill>
              <a:latin typeface="Arial" panose="020B0604020202020204"/>
              <a:cs typeface="Calibri"/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  <a:latin typeface="Proxima Nova"/>
              <a:ea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 sz="3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AggieService</a:t>
            </a:r>
            <a:r>
              <a:rPr lang="en-US" sz="3200">
                <a:solidFill>
                  <a:schemeClr val="bg1"/>
                </a:solidFill>
                <a:latin typeface="+mn-lt"/>
                <a:ea typeface="Arial" panose="020B0604020202020204" pitchFamily="34" charset="0"/>
                <a:cs typeface="Calibri"/>
              </a:rPr>
              <a:t>  </a:t>
            </a:r>
            <a:endParaRPr lang="en-US">
              <a:solidFill>
                <a:schemeClr val="bg1"/>
              </a:solidFill>
            </a:endParaRPr>
          </a:p>
          <a:p>
            <a:pPr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roxima Nova" panose="02000506030000020004" pitchFamily="2" charset="0"/>
                <a:cs typeface="Arial" panose="020B0604020202020204" pitchFamily="34" charset="0"/>
              </a:rPr>
            </a:b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2EF049-62C8-1643-A895-62694C492FEF}"/>
              </a:ext>
            </a:extLst>
          </p:cNvPr>
          <p:cNvSpPr/>
          <p:nvPr/>
        </p:nvSpPr>
        <p:spPr>
          <a:xfrm rot="10800000">
            <a:off x="914400" y="2286000"/>
            <a:ext cx="76200" cy="2895600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615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28" y="1407948"/>
            <a:ext cx="11264461" cy="5244718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endParaRPr lang="en-US" sz="2800">
              <a:latin typeface="Arial"/>
              <a:cs typeface="Arial"/>
            </a:endParaRPr>
          </a:p>
          <a:p>
            <a:pPr lvl="1"/>
            <a:r>
              <a:rPr lang="en-US" sz="2800">
                <a:latin typeface="Arial"/>
                <a:cs typeface="Arial"/>
              </a:rPr>
              <a:t>Coming soon for campus and health  </a:t>
            </a:r>
          </a:p>
          <a:p>
            <a:pPr lvl="2">
              <a:buFont typeface="Wingdings"/>
              <a:buChar char="§"/>
            </a:pPr>
            <a:r>
              <a:rPr lang="en-US" sz="2400">
                <a:latin typeface="Arial"/>
                <a:cs typeface="Arial"/>
              </a:rPr>
              <a:t>Revised Pregnancy Leave Workshop </a:t>
            </a:r>
          </a:p>
          <a:p>
            <a:pPr lvl="2">
              <a:buFont typeface="Wingdings"/>
              <a:buChar char="§"/>
            </a:pPr>
            <a:r>
              <a:rPr lang="en-US" sz="2400">
                <a:latin typeface="Arial"/>
                <a:cs typeface="Arial"/>
              </a:rPr>
              <a:t>NEW! Pregnancy Leave Workshop for nurses </a:t>
            </a:r>
          </a:p>
          <a:p>
            <a:pPr lvl="2">
              <a:spcAft>
                <a:spcPts val="600"/>
              </a:spcAft>
              <a:buFont typeface="Wingdings"/>
              <a:buChar char="§"/>
            </a:pPr>
            <a:r>
              <a:rPr lang="en-US" sz="2400">
                <a:latin typeface="Arial"/>
                <a:cs typeface="Arial"/>
              </a:rPr>
              <a:t>NEW! Parental Leave Workshop (available on demand)</a:t>
            </a:r>
            <a:endParaRPr lang="en-US"/>
          </a:p>
          <a:p>
            <a:pPr lvl="1" fontAlgn="auto">
              <a:spcAft>
                <a:spcPts val="0"/>
              </a:spcAft>
            </a:pPr>
            <a:r>
              <a:rPr lang="en-US" sz="2800">
                <a:latin typeface="Arial"/>
                <a:cs typeface="Arial"/>
              </a:rPr>
              <a:t>In process</a:t>
            </a:r>
          </a:p>
          <a:p>
            <a:pPr lvl="2" fontAlgn="t">
              <a:buFont typeface="Wingdings"/>
              <a:buChar char="§"/>
            </a:pPr>
            <a:r>
              <a:rPr lang="en-US" sz="2400">
                <a:latin typeface="Arial"/>
                <a:cs typeface="Arial"/>
              </a:rPr>
              <a:t>Managers and Supervisors: What you need to know about leaves </a:t>
            </a:r>
          </a:p>
          <a:p>
            <a:pPr lvl="1"/>
            <a:endParaRPr lang="en-US" sz="2800">
              <a:latin typeface="Arial"/>
              <a:cs typeface="Arial"/>
            </a:endParaRPr>
          </a:p>
          <a:p>
            <a:pPr lvl="1"/>
            <a:endParaRPr lang="en-US" sz="2800">
              <a:latin typeface="Arial"/>
              <a:cs typeface="Arial"/>
            </a:endParaRPr>
          </a:p>
          <a:p>
            <a:pPr lvl="1"/>
            <a:r>
              <a:rPr lang="en-US" sz="280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https://hr.ucdavis.edu/departments/shared-services</a:t>
            </a:r>
            <a:endParaRPr lang="en-US" sz="240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lvl="1"/>
            <a:endParaRPr lang="en-US" sz="280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914400" lvl="2" indent="0">
              <a:buNone/>
            </a:pPr>
            <a:endParaRPr lang="en-US" sz="2400" u="sng">
              <a:solidFill>
                <a:srgbClr val="055AB1"/>
              </a:solidFill>
            </a:endParaRPr>
          </a:p>
          <a:p>
            <a:pPr>
              <a:spcAft>
                <a:spcPts val="600"/>
              </a:spcAft>
              <a:buFont typeface="Wingdings"/>
              <a:buChar char="§"/>
            </a:pPr>
            <a:endParaRPr lang="en-US" sz="1100">
              <a:solidFill>
                <a:srgbClr val="333333"/>
              </a:solidFill>
            </a:endParaRPr>
          </a:p>
          <a:p>
            <a:pPr lvl="2">
              <a:spcAft>
                <a:spcPts val="600"/>
              </a:spcAft>
              <a:buFont typeface="Wingdings"/>
              <a:buChar char="§"/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36570" cy="123726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Campus Leave Team 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323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827B57-6EA2-1D4C-B0A1-9275D6EF5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44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3178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1410"/>
          <a:stretch/>
        </p:blipFill>
        <p:spPr>
          <a:xfrm>
            <a:off x="6172200" y="-228600"/>
            <a:ext cx="6019800" cy="7617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C8F98-0912-784B-A18D-477B4F0C82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438400"/>
            <a:ext cx="2257220" cy="61815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E3626C-7D98-AB4B-B2B2-70CADFCF44B2}"/>
              </a:ext>
            </a:extLst>
          </p:cNvPr>
          <p:cNvSpPr txBox="1">
            <a:spLocks/>
          </p:cNvSpPr>
          <p:nvPr/>
        </p:nvSpPr>
        <p:spPr>
          <a:xfrm>
            <a:off x="1219200" y="3276600"/>
            <a:ext cx="9189528" cy="23876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FF"/>
                </a:solidFill>
                <a:latin typeface="Proxima Nova" panose="02000506030000020004" pitchFamily="2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>
                <a:latin typeface="Proxima Nova"/>
                <a:cs typeface="Arial"/>
              </a:rPr>
              <a:t>WorkLife </a:t>
            </a:r>
            <a:endParaRPr lang="en-US" sz="3200">
              <a:solidFill>
                <a:schemeClr val="bg1"/>
              </a:solidFill>
              <a:latin typeface="Arial" panose="020B0604020202020204"/>
              <a:cs typeface="Calibri"/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  <a:latin typeface="Proxima Nova"/>
              <a:ea typeface="Arial" panose="020B0604020202020204" pitchFamily="34" charset="0"/>
              <a:cs typeface="Arial"/>
            </a:endParaRP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Proxima Nova"/>
                <a:ea typeface="Arial" panose="020B0604020202020204" pitchFamily="34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Worklife@ucdavis.edu</a:t>
            </a:r>
            <a:endParaRPr lang="en-US">
              <a:solidFill>
                <a:schemeClr val="bg1"/>
              </a:solidFill>
              <a:latin typeface="Proxima Nova"/>
              <a:ea typeface="Arial" panose="020B0604020202020204" pitchFamily="34" charset="0"/>
              <a:cs typeface="Arial"/>
            </a:endParaRPr>
          </a:p>
          <a:p>
            <a:pPr>
              <a:defRPr/>
            </a:pPr>
            <a:endParaRPr lang="en-US">
              <a:solidFill>
                <a:schemeClr val="bg1"/>
              </a:solidFill>
              <a:latin typeface="Proxima Nova"/>
              <a:ea typeface="Arial" panose="020B0604020202020204" pitchFamily="34" charset="0"/>
              <a:cs typeface="Arial"/>
            </a:endParaRPr>
          </a:p>
          <a:p>
            <a:pPr>
              <a:defRPr/>
            </a:pPr>
            <a:endParaRPr lang="en-US">
              <a:latin typeface="Proxima Nova"/>
              <a:ea typeface="Arial" panose="020B0604020202020204" pitchFamily="34" charset="0"/>
              <a:cs typeface="Arial"/>
            </a:endParaRPr>
          </a:p>
          <a:p>
            <a:pPr>
              <a:defRPr/>
            </a:pPr>
            <a:endParaRPr lang="en-US" sz="3200">
              <a:solidFill>
                <a:schemeClr val="bg1"/>
              </a:solidFill>
              <a:latin typeface="Arial"/>
              <a:cs typeface="Calibri"/>
            </a:endParaRPr>
          </a:p>
          <a:p>
            <a:pPr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Proxima Nova" panose="02000506030000020004" pitchFamily="2" charset="0"/>
                <a:cs typeface="Arial" panose="020B0604020202020204" pitchFamily="34" charset="0"/>
              </a:rPr>
            </a:b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oxima Nova" panose="02000506030000020004" pitchFamily="2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2EF049-62C8-1643-A895-62694C492FEF}"/>
              </a:ext>
            </a:extLst>
          </p:cNvPr>
          <p:cNvSpPr/>
          <p:nvPr/>
        </p:nvSpPr>
        <p:spPr>
          <a:xfrm rot="10800000">
            <a:off x="914400" y="2286000"/>
            <a:ext cx="76200" cy="2895600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499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428" y="1407948"/>
            <a:ext cx="11264461" cy="5244718"/>
          </a:xfrm>
        </p:spPr>
        <p:txBody>
          <a:bodyPr vert="horz" lIns="0" tIns="0" rIns="0" bIns="0" rtlCol="0" anchor="t">
            <a:noAutofit/>
          </a:bodyPr>
          <a:lstStyle/>
          <a:p>
            <a:pPr lvl="1"/>
            <a:endParaRPr lang="en-US" sz="2800">
              <a:latin typeface="Arial"/>
              <a:cs typeface="Arial"/>
            </a:endParaRPr>
          </a:p>
          <a:p>
            <a:pPr lvl="1"/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Lactation Support Program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Calibri"/>
                <a:cs typeface="Calibri"/>
              </a:rPr>
              <a:t> </a:t>
            </a:r>
          </a:p>
          <a:p>
            <a:pPr lvl="2" fontAlgn="t">
              <a:spcAft>
                <a:spcPts val="600"/>
              </a:spcAft>
              <a:buFont typeface="Wingdings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Individual consults, support groups, newsletters and classes. Includes return to work support.</a:t>
            </a:r>
            <a:endParaRPr lang="en-US" sz="2400"/>
          </a:p>
          <a:p>
            <a:pPr lvl="2" fontAlgn="t">
              <a:spcAft>
                <a:spcPts val="600"/>
              </a:spcAft>
              <a:buFont typeface="Wingdings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Just added 8 more lactation rooms!</a:t>
            </a:r>
          </a:p>
          <a:p>
            <a:pPr lvl="1"/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Child Development Centers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Calibri"/>
                <a:cs typeface="Calibri"/>
              </a:rPr>
              <a:t> </a:t>
            </a:r>
          </a:p>
          <a:p>
            <a:pPr lvl="2" fontAlgn="t">
              <a:spcAft>
                <a:spcPts val="600"/>
              </a:spcAft>
              <a:buFont typeface="Wingdings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Four centers total</a:t>
            </a:r>
            <a:endParaRPr lang="en-US" sz="2400">
              <a:solidFill>
                <a:srgbClr val="000000"/>
              </a:solidFill>
              <a:ea typeface="Calibri"/>
              <a:cs typeface="Calibri"/>
            </a:endParaRPr>
          </a:p>
          <a:p>
            <a:pPr lvl="2">
              <a:buFont typeface="Wingdings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Room available at Bright Path in Sacramento </a:t>
            </a:r>
            <a:endParaRPr lang="en-US" sz="2400">
              <a:solidFill>
                <a:srgbClr val="000000"/>
              </a:solidFill>
              <a:ea typeface="Calibri"/>
              <a:cs typeface="Calibri"/>
            </a:endParaRPr>
          </a:p>
          <a:p>
            <a:pPr lvl="2">
              <a:buFont typeface="Wingdings"/>
              <a:buChar char="§"/>
            </a:pPr>
            <a:r>
              <a:rPr lang="en-US" sz="240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Coming soon! Transitional Kindergarten program </a:t>
            </a:r>
            <a:endParaRPr lang="en-US" sz="2400">
              <a:solidFill>
                <a:srgbClr val="000000"/>
              </a:solidFill>
              <a:ea typeface="Calibri"/>
              <a:cs typeface="Calibri"/>
            </a:endParaRPr>
          </a:p>
          <a:p>
            <a:pPr lvl="1" fontAlgn="auto">
              <a:spcAft>
                <a:spcPts val="0"/>
              </a:spcAft>
            </a:pP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Take our Children to Work Day</a:t>
            </a:r>
            <a:r>
              <a:rPr lang="en-US" sz="2800" dirty="0">
                <a:solidFill>
                  <a:schemeClr val="tx2">
                    <a:lumMod val="75000"/>
                    <a:lumOff val="25000"/>
                  </a:schemeClr>
                </a:solidFill>
                <a:latin typeface="Arial"/>
                <a:ea typeface="Calibri"/>
                <a:cs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Calibri"/>
                <a:cs typeface="Calibri"/>
              </a:rPr>
              <a:t>April 25, 2024</a:t>
            </a:r>
            <a:endParaRPr lang="en-US" sz="2800" u="sng">
              <a:solidFill>
                <a:srgbClr val="000000"/>
              </a:solidFill>
              <a:latin typeface="Arial"/>
              <a:ea typeface="Calibri"/>
              <a:cs typeface="Calibri"/>
            </a:endParaRPr>
          </a:p>
          <a:p>
            <a:pPr lvl="1"/>
            <a:endParaRPr lang="en-US" sz="2800">
              <a:solidFill>
                <a:srgbClr val="000000"/>
              </a:solidFill>
            </a:endParaRPr>
          </a:p>
          <a:p>
            <a:pPr lvl="1"/>
            <a:endParaRPr lang="en-US" sz="2800" u="sng">
              <a:solidFill>
                <a:srgbClr val="055AB1"/>
              </a:solidFill>
            </a:endParaRPr>
          </a:p>
          <a:p>
            <a:pPr marL="914400" lvl="2" indent="0">
              <a:buNone/>
            </a:pPr>
            <a:endParaRPr lang="en-US" sz="2400" u="sng">
              <a:solidFill>
                <a:srgbClr val="055AB1"/>
              </a:solidFill>
            </a:endParaRPr>
          </a:p>
          <a:p>
            <a:pPr>
              <a:spcAft>
                <a:spcPts val="600"/>
              </a:spcAft>
              <a:buFont typeface="Wingdings"/>
              <a:buChar char="§"/>
            </a:pPr>
            <a:endParaRPr lang="en-US" sz="1100">
              <a:solidFill>
                <a:srgbClr val="333333"/>
              </a:solidFill>
            </a:endParaRPr>
          </a:p>
          <a:p>
            <a:pPr lvl="2">
              <a:spcAft>
                <a:spcPts val="600"/>
              </a:spcAft>
              <a:buFont typeface="Wingdings"/>
              <a:buChar char="§"/>
            </a:pPr>
            <a:endParaRPr lang="en-US" sz="2400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018134" cy="123726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WorkLife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290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FECC0F-E19A-A743-ACC4-060D5A7634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 b="46459"/>
          <a:stretch/>
        </p:blipFill>
        <p:spPr>
          <a:xfrm>
            <a:off x="0" y="-70549"/>
            <a:ext cx="12197080" cy="6928549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5BFFB-95A4-D14F-BE91-7A349FF6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52800"/>
            <a:ext cx="3462486" cy="1237262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Questions?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FE629-028B-EF45-9878-A967FB4255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dirty="0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26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Overview 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Who we help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What is a disability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What is the interactive process</a:t>
            </a:r>
            <a:endParaRPr lang="en-US" sz="2000" dirty="0">
              <a:solidFill>
                <a:srgbClr val="000000"/>
              </a:solidFill>
            </a:endParaRPr>
          </a:p>
          <a:p>
            <a:pPr lvl="1">
              <a:buFont typeface="Courier New" pitchFamily="2" charset="2"/>
              <a:buChar char="o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What are reasonable accommodations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Supervisor/Manager Tips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Employee Tips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Accessibility Tips 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pic>
        <p:nvPicPr>
          <p:cNvPr id="5" name="Picture 4" descr="A hand holding a pen over a clipboard checking off boxes on a list ">
            <a:extLst>
              <a:ext uri="{FF2B5EF4-FFF2-40B4-BE49-F238E27FC236}">
                <a16:creationId xmlns:a16="http://schemas.microsoft.com/office/drawing/2014/main" id="{09E4F3B9-A668-0A43-41A4-3CEDE860F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289" y="156013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70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We help 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/>
              </a:rPr>
              <a:t>employees and applicants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with 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/>
              </a:rPr>
              <a:t>disabilities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and their supervisors engage in the 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/>
              </a:rPr>
              <a:t>interactive process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to find 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/>
              </a:rPr>
              <a:t>reasonable accommodations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 that allow them to perform their 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/>
              </a:rPr>
              <a:t>essential job functions</a:t>
            </a:r>
            <a:endParaRPr lang="en-US" u="sng" dirty="0">
              <a:solidFill>
                <a:srgbClr val="000000"/>
              </a:solidFill>
            </a:endParaRPr>
          </a:p>
          <a:p>
            <a:r>
              <a:rPr lang="en-US" dirty="0">
                <a:latin typeface="Arial"/>
                <a:cs typeface="Arial"/>
              </a:rPr>
              <a:t>Our goal is to help people keep working!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pic>
        <p:nvPicPr>
          <p:cNvPr id="5" name="Picture 4" descr="A signpost with signs pointing in different directions that say Advice, Help, Tips, Support, Guidance and Assistance ">
            <a:extLst>
              <a:ext uri="{FF2B5EF4-FFF2-40B4-BE49-F238E27FC236}">
                <a16:creationId xmlns:a16="http://schemas.microsoft.com/office/drawing/2014/main" id="{D1A38630-216F-28CC-560E-FF0BA7A51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6967" y="3589268"/>
            <a:ext cx="41243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23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We serve all employees and applicants with their own disabilities along with their supervisors/hiring managers at both campus and health </a:t>
            </a:r>
          </a:p>
          <a:p>
            <a:pPr lvl="1">
              <a:buFont typeface="Courier New" pitchFamily="2" charset="2"/>
              <a:buChar char="o"/>
            </a:pPr>
            <a:r>
              <a:rPr lang="en-US" sz="2800" dirty="0">
                <a:latin typeface="Arial"/>
                <a:cs typeface="Arial"/>
              </a:rPr>
              <a:t>Staff, Faculty, Academic or Student employees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An employee who has a family member with a disability would work with their supervisor, Leaves, WorkLife, Employee &amp; Labor Relations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</p:spTree>
    <p:extLst>
      <p:ext uri="{BB962C8B-B14F-4D97-AF65-F5344CB8AC3E}">
        <p14:creationId xmlns:p14="http://schemas.microsoft.com/office/powerpoint/2010/main" val="46169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 disability is a physical or mental impairment that limits one or more major life activity.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 life activity can be eating, walking, talking, sleeping, etc. </a:t>
            </a:r>
          </a:p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 disability can be 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/>
              </a:rPr>
              <a:t>visible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 or </a:t>
            </a:r>
            <a:r>
              <a:rPr lang="en-US" u="sng" dirty="0">
                <a:solidFill>
                  <a:srgbClr val="000000"/>
                </a:solidFill>
                <a:latin typeface="Arial"/>
                <a:cs typeface="Arial"/>
              </a:rPr>
              <a:t>invisible</a:t>
            </a:r>
            <a:endParaRPr lang="en-US" u="sng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A disability can start in childhood or develop later in life</a:t>
            </a:r>
            <a:endParaRPr lang="en-US" sz="2800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A disability does not mean incapacitated </a:t>
            </a:r>
          </a:p>
          <a:p>
            <a:pPr marL="914400" lvl="2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</p:spTree>
    <p:extLst>
      <p:ext uri="{BB962C8B-B14F-4D97-AF65-F5344CB8AC3E}">
        <p14:creationId xmlns:p14="http://schemas.microsoft.com/office/powerpoint/2010/main" val="689872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Pregnancy</a:t>
            </a:r>
            <a:endParaRPr lang="en-US" dirty="0"/>
          </a:p>
          <a:p>
            <a:pPr lvl="1">
              <a:buFont typeface="Courier New" pitchFamily="2" charset="2"/>
              <a:buChar char="o"/>
            </a:pPr>
            <a:r>
              <a:rPr lang="en-US" dirty="0">
                <a:latin typeface="Arial"/>
                <a:cs typeface="Arial"/>
              </a:rPr>
              <a:t>While many people do not consider pregnancy a disability, the law protects pregnancy like a disability </a:t>
            </a:r>
            <a:endParaRPr lang="en-US" dirty="0"/>
          </a:p>
          <a:p>
            <a:pPr lvl="1">
              <a:buFont typeface="Courier New" pitchFamily="2" charset="2"/>
              <a:buChar char="o"/>
            </a:pPr>
            <a:r>
              <a:rPr lang="en-US" dirty="0">
                <a:latin typeface="Arial"/>
                <a:cs typeface="Arial"/>
              </a:rPr>
              <a:t>Pregnancy related accommodations can start prior to pregnancy and continue after giving birth </a:t>
            </a:r>
            <a:endParaRPr lang="en-US" dirty="0"/>
          </a:p>
          <a:p>
            <a:pPr lvl="1">
              <a:buFont typeface="Courier New" pitchFamily="2" charset="2"/>
              <a:buChar char="o"/>
            </a:pPr>
            <a:endParaRPr lang="en-US" dirty="0">
              <a:latin typeface="Arial"/>
              <a:cs typeface="Arial"/>
            </a:endParaRPr>
          </a:p>
          <a:p>
            <a:pPr marL="914400" lvl="2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pic>
        <p:nvPicPr>
          <p:cNvPr id="5" name="Picture 4" descr="People sharing ultrasound photo">
            <a:extLst>
              <a:ext uri="{FF2B5EF4-FFF2-40B4-BE49-F238E27FC236}">
                <a16:creationId xmlns:a16="http://schemas.microsoft.com/office/drawing/2014/main" id="{51F8BC40-D549-B4E9-C5D4-6201A99B9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63" y="4162949"/>
            <a:ext cx="3769895" cy="25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9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299" y="1440070"/>
            <a:ext cx="9699486" cy="523481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Americans with Disabilities Act (ADA)</a:t>
            </a: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Fair Employment and Housing Act (FEHA)</a:t>
            </a:r>
          </a:p>
          <a:p>
            <a:r>
              <a:rPr lang="en-US" sz="2400" dirty="0">
                <a:latin typeface="Arial"/>
                <a:cs typeface="Arial"/>
              </a:rPr>
              <a:t>Family and Medical Leave (FMLA)</a:t>
            </a:r>
          </a:p>
          <a:p>
            <a:r>
              <a:rPr lang="en-US" sz="2400" dirty="0">
                <a:latin typeface="Arial"/>
                <a:cs typeface="Arial"/>
              </a:rPr>
              <a:t>California Family Rights Act (CFRA)</a:t>
            </a:r>
          </a:p>
          <a:p>
            <a:r>
              <a:rPr lang="en-US" sz="2400" dirty="0">
                <a:latin typeface="Arial"/>
                <a:cs typeface="Arial"/>
              </a:rPr>
              <a:t>Pregnancy Disability Leave (PDL)</a:t>
            </a:r>
          </a:p>
          <a:p>
            <a:r>
              <a:rPr lang="en-US" sz="2400" dirty="0">
                <a:latin typeface="Arial"/>
                <a:cs typeface="Arial"/>
              </a:rPr>
              <a:t>Pregnant Workers Fairness Act (PWFA)</a:t>
            </a:r>
            <a:endParaRPr lang="en-US"/>
          </a:p>
          <a:p>
            <a:r>
              <a:rPr lang="en-US" sz="2400" dirty="0">
                <a:latin typeface="Arial"/>
                <a:cs typeface="Arial"/>
              </a:rPr>
              <a:t>Workers' Compensation (WC)</a:t>
            </a:r>
          </a:p>
          <a:p>
            <a:r>
              <a:rPr lang="en-US" sz="2400" dirty="0">
                <a:latin typeface="Arial"/>
                <a:cs typeface="Arial"/>
              </a:rPr>
              <a:t>UC Policy: Personnel Policies for Staff Members (PPSM) &amp; Academic Personnel Manual (APM)</a:t>
            </a:r>
            <a:endParaRPr lang="en-US" dirty="0"/>
          </a:p>
          <a:p>
            <a:r>
              <a:rPr lang="en-US" sz="2400" dirty="0">
                <a:latin typeface="Arial"/>
                <a:cs typeface="Arial"/>
              </a:rPr>
              <a:t>Collective Bargaining Agreements (CBA)</a:t>
            </a:r>
          </a:p>
          <a:p>
            <a:pPr marL="914400" lvl="2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pic>
        <p:nvPicPr>
          <p:cNvPr id="5" name="Picture 4" descr="Scales of justice on blue background">
            <a:extLst>
              <a:ext uri="{FF2B5EF4-FFF2-40B4-BE49-F238E27FC236}">
                <a16:creationId xmlns:a16="http://schemas.microsoft.com/office/drawing/2014/main" id="{892D4152-15C8-6FA1-78A2-B01DC516D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304" y="540330"/>
            <a:ext cx="3920435" cy="260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30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21D505-8C73-3BB2-2DE6-17428001D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385" y="1981200"/>
            <a:ext cx="9677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The interactive process is an ongoing discussion or dialogue between a supervisor and the employee with help from DMS about disability related restrictions/limitations, essential job duties and ideas for reasonable accommodation. 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2F2A4-19B8-F7C3-3CA5-2D7A9F3E30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20463-723C-D349-AEDE-84E0C7F9D9C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178AD8-E57C-9497-972A-B54E1F5E2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1369" cy="1237262"/>
          </a:xfrm>
        </p:spPr>
        <p:txBody>
          <a:bodyPr/>
          <a:lstStyle/>
          <a:p>
            <a:r>
              <a:rPr lang="en-US"/>
              <a:t>Disability Services</a:t>
            </a:r>
          </a:p>
        </p:txBody>
      </p:sp>
      <p:pic>
        <p:nvPicPr>
          <p:cNvPr id="5" name="Picture 4" descr="People talking over coffee. One who uses a wheelchair">
            <a:extLst>
              <a:ext uri="{FF2B5EF4-FFF2-40B4-BE49-F238E27FC236}">
                <a16:creationId xmlns:a16="http://schemas.microsoft.com/office/drawing/2014/main" id="{8369AF25-287D-C3EF-3964-E711DDF32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778" y="3986612"/>
            <a:ext cx="3762749" cy="24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248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FOA">
      <a:dk1>
        <a:srgbClr val="000000"/>
      </a:dk1>
      <a:lt1>
        <a:srgbClr val="FFFFFF"/>
      </a:lt1>
      <a:dk2>
        <a:srgbClr val="022447"/>
      </a:dk2>
      <a:lt2>
        <a:srgbClr val="6E9AC9"/>
      </a:lt2>
      <a:accent1>
        <a:srgbClr val="6FCFEB"/>
      </a:accent1>
      <a:accent2>
        <a:srgbClr val="4F7093"/>
      </a:accent2>
      <a:accent3>
        <a:srgbClr val="297FD5"/>
      </a:accent3>
      <a:accent4>
        <a:srgbClr val="FFDC00"/>
      </a:accent4>
      <a:accent5>
        <a:srgbClr val="FFFF3B"/>
      </a:accent5>
      <a:accent6>
        <a:srgbClr val="345B85"/>
      </a:accent6>
      <a:hlink>
        <a:srgbClr val="FFBF00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FOA">
      <a:dk1>
        <a:srgbClr val="000000"/>
      </a:dk1>
      <a:lt1>
        <a:srgbClr val="FFFFFF"/>
      </a:lt1>
      <a:dk2>
        <a:srgbClr val="022447"/>
      </a:dk2>
      <a:lt2>
        <a:srgbClr val="6E9AC9"/>
      </a:lt2>
      <a:accent1>
        <a:srgbClr val="6FCFEB"/>
      </a:accent1>
      <a:accent2>
        <a:srgbClr val="4F7093"/>
      </a:accent2>
      <a:accent3>
        <a:srgbClr val="297FD5"/>
      </a:accent3>
      <a:accent4>
        <a:srgbClr val="FFDC00"/>
      </a:accent4>
      <a:accent5>
        <a:srgbClr val="FFFF3B"/>
      </a:accent5>
      <a:accent6>
        <a:srgbClr val="345B85"/>
      </a:accent6>
      <a:hlink>
        <a:srgbClr val="FFBF00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 slidedeck arial.pptx" id="{894A9B63-CB80-4D01-8494-8D678D792063}" vid="{02F86D2F-59CB-4037-AD00-011C751A4580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EC2FBCF0E475479AAFB68847B9C0CD" ma:contentTypeVersion="6" ma:contentTypeDescription="Create a new document." ma:contentTypeScope="" ma:versionID="3be6e3f4c256b954115d5815fc3a498b">
  <xsd:schema xmlns:xsd="http://www.w3.org/2001/XMLSchema" xmlns:xs="http://www.w3.org/2001/XMLSchema" xmlns:p="http://schemas.microsoft.com/office/2006/metadata/properties" xmlns:ns2="dfcb3948-0a72-4f5f-8a61-63c6021191cb" xmlns:ns3="02afdeed-ad37-4290-a673-35d8f6befb70" targetNamespace="http://schemas.microsoft.com/office/2006/metadata/properties" ma:root="true" ma:fieldsID="cc698c9e908dd74c45917d0cae0e661b" ns2:_="" ns3:_="">
    <xsd:import namespace="dfcb3948-0a72-4f5f-8a61-63c6021191cb"/>
    <xsd:import namespace="02afdeed-ad37-4290-a673-35d8f6befb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cb3948-0a72-4f5f-8a61-63c6021191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afdeed-ad37-4290-a673-35d8f6befb7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99ED51-3BBE-4337-B612-4BFE0CD514C6}">
  <ds:schemaRefs>
    <ds:schemaRef ds:uri="02afdeed-ad37-4290-a673-35d8f6befb70"/>
    <ds:schemaRef ds:uri="dfcb3948-0a72-4f5f-8a61-63c6021191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000657B-EF96-4021-B713-EBC72CBBB54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1B0CDB0-2F72-48DE-A699-7586CE9D23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HR PowerPoint</Template>
  <Application>Microsoft Office PowerPoint</Application>
  <PresentationFormat>Widescreen</PresentationFormat>
  <Slides>24</Slides>
  <Notes>4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Custom Design</vt:lpstr>
      <vt:lpstr>2_Custom Design</vt:lpstr>
      <vt:lpstr>1_Office Theme</vt:lpstr>
      <vt:lpstr>PowerPoint Presentation</vt:lpstr>
      <vt:lpstr>PowerPoint Presentation</vt:lpstr>
      <vt:lpstr>Disability Services</vt:lpstr>
      <vt:lpstr>Disability Services</vt:lpstr>
      <vt:lpstr>Disability Services</vt:lpstr>
      <vt:lpstr>Disability Services</vt:lpstr>
      <vt:lpstr>Disability Services</vt:lpstr>
      <vt:lpstr>Disability Services</vt:lpstr>
      <vt:lpstr>Disability Services</vt:lpstr>
      <vt:lpstr>Disability Services</vt:lpstr>
      <vt:lpstr>Disability Services</vt:lpstr>
      <vt:lpstr>Disability Services</vt:lpstr>
      <vt:lpstr>Disability Services</vt:lpstr>
      <vt:lpstr>Disability Services</vt:lpstr>
      <vt:lpstr>Disability Services</vt:lpstr>
      <vt:lpstr>PowerPoint Presentation</vt:lpstr>
      <vt:lpstr>Benefits </vt:lpstr>
      <vt:lpstr>Benefits </vt:lpstr>
      <vt:lpstr>Benefits </vt:lpstr>
      <vt:lpstr>PowerPoint Presentation</vt:lpstr>
      <vt:lpstr>Campus Leave Team  </vt:lpstr>
      <vt:lpstr>PowerPoint Presentation</vt:lpstr>
      <vt:lpstr>WorkLife </vt:lpstr>
      <vt:lpstr>Questions?</vt:lpstr>
    </vt:vector>
  </TitlesOfParts>
  <Manager/>
  <Company>University of California, Davis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Karmen R Fittes</dc:creator>
  <cp:keywords/>
  <dc:description/>
  <cp:revision>491</cp:revision>
  <cp:lastPrinted>2020-11-29T23:39:47Z</cp:lastPrinted>
  <dcterms:created xsi:type="dcterms:W3CDTF">2019-04-25T16:50:29Z</dcterms:created>
  <dcterms:modified xsi:type="dcterms:W3CDTF">2024-03-12T15:58:41Z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0x010100CAEC2FBCF0E475479AAFB68847B9C0CD</vt:lpwstr>
  </property>
</Properties>
</file>